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sldIdLst>
    <p:sldId id="256" r:id="rId2"/>
    <p:sldId id="263" r:id="rId3"/>
    <p:sldId id="265" r:id="rId4"/>
    <p:sldId id="258" r:id="rId5"/>
    <p:sldId id="259" r:id="rId6"/>
    <p:sldId id="267" r:id="rId7"/>
    <p:sldId id="260" r:id="rId8"/>
    <p:sldId id="264" r:id="rId9"/>
    <p:sldId id="266" r:id="rId10"/>
    <p:sldId id="268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94242-7C9F-455D-9867-9C66FD1C7F2B}" v="556" dt="2024-09-24T21:06:14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363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son, Bridget" userId="5a042191-985d-4755-b08a-bd092a67e3d0" providerId="ADAL" clId="{DD894242-7C9F-455D-9867-9C66FD1C7F2B}"/>
    <pc:docChg chg="undo custSel addSld delSld modSld">
      <pc:chgData name="Wilson, Bridget" userId="5a042191-985d-4755-b08a-bd092a67e3d0" providerId="ADAL" clId="{DD894242-7C9F-455D-9867-9C66FD1C7F2B}" dt="2024-09-24T21:06:14.484" v="2931" actId="1076"/>
      <pc:docMkLst>
        <pc:docMk/>
      </pc:docMkLst>
      <pc:sldChg chg="modSp mod">
        <pc:chgData name="Wilson, Bridget" userId="5a042191-985d-4755-b08a-bd092a67e3d0" providerId="ADAL" clId="{DD894242-7C9F-455D-9867-9C66FD1C7F2B}" dt="2024-09-21T02:13:03.429" v="2167" actId="113"/>
        <pc:sldMkLst>
          <pc:docMk/>
          <pc:sldMk cId="658546233" sldId="256"/>
        </pc:sldMkLst>
        <pc:spChg chg="mod">
          <ac:chgData name="Wilson, Bridget" userId="5a042191-985d-4755-b08a-bd092a67e3d0" providerId="ADAL" clId="{DD894242-7C9F-455D-9867-9C66FD1C7F2B}" dt="2024-09-21T02:13:03.429" v="2167" actId="113"/>
          <ac:spMkLst>
            <pc:docMk/>
            <pc:sldMk cId="658546233" sldId="256"/>
            <ac:spMk id="2" creationId="{87EF377E-29BF-FC35-6D41-356882C27F83}"/>
          </ac:spMkLst>
        </pc:spChg>
      </pc:sldChg>
      <pc:sldChg chg="modSp mod modNotesTx">
        <pc:chgData name="Wilson, Bridget" userId="5a042191-985d-4755-b08a-bd092a67e3d0" providerId="ADAL" clId="{DD894242-7C9F-455D-9867-9C66FD1C7F2B}" dt="2024-09-24T20:34:19.191" v="2338" actId="20577"/>
        <pc:sldMkLst>
          <pc:docMk/>
          <pc:sldMk cId="3758683160" sldId="258"/>
        </pc:sldMkLst>
        <pc:spChg chg="mod">
          <ac:chgData name="Wilson, Bridget" userId="5a042191-985d-4755-b08a-bd092a67e3d0" providerId="ADAL" clId="{DD894242-7C9F-455D-9867-9C66FD1C7F2B}" dt="2024-09-24T20:34:19.191" v="2338" actId="20577"/>
          <ac:spMkLst>
            <pc:docMk/>
            <pc:sldMk cId="3758683160" sldId="258"/>
            <ac:spMk id="3" creationId="{EB8759D2-6CEC-B5F5-A93F-70E5EADC232E}"/>
          </ac:spMkLst>
        </pc:spChg>
      </pc:sldChg>
      <pc:sldChg chg="modSp">
        <pc:chgData name="Wilson, Bridget" userId="5a042191-985d-4755-b08a-bd092a67e3d0" providerId="ADAL" clId="{DD894242-7C9F-455D-9867-9C66FD1C7F2B}" dt="2024-09-24T21:03:26.358" v="2870" actId="113"/>
        <pc:sldMkLst>
          <pc:docMk/>
          <pc:sldMk cId="793131829" sldId="259"/>
        </pc:sldMkLst>
        <pc:spChg chg="mod">
          <ac:chgData name="Wilson, Bridget" userId="5a042191-985d-4755-b08a-bd092a67e3d0" providerId="ADAL" clId="{DD894242-7C9F-455D-9867-9C66FD1C7F2B}" dt="2024-09-24T21:03:26.358" v="2870" actId="113"/>
          <ac:spMkLst>
            <pc:docMk/>
            <pc:sldMk cId="793131829" sldId="259"/>
            <ac:spMk id="3" creationId="{D1F13EF4-93EE-DCB4-ABFB-CF5649BAAE81}"/>
          </ac:spMkLst>
        </pc:spChg>
      </pc:sldChg>
      <pc:sldChg chg="addSp modSp mod modAnim modNotesTx">
        <pc:chgData name="Wilson, Bridget" userId="5a042191-985d-4755-b08a-bd092a67e3d0" providerId="ADAL" clId="{DD894242-7C9F-455D-9867-9C66FD1C7F2B}" dt="2024-09-24T21:03:47.743" v="2874" actId="113"/>
        <pc:sldMkLst>
          <pc:docMk/>
          <pc:sldMk cId="1150269361" sldId="260"/>
        </pc:sldMkLst>
        <pc:spChg chg="mod">
          <ac:chgData name="Wilson, Bridget" userId="5a042191-985d-4755-b08a-bd092a67e3d0" providerId="ADAL" clId="{DD894242-7C9F-455D-9867-9C66FD1C7F2B}" dt="2024-09-21T00:52:59.851" v="214" actId="20577"/>
          <ac:spMkLst>
            <pc:docMk/>
            <pc:sldMk cId="1150269361" sldId="260"/>
            <ac:spMk id="2" creationId="{68D96B23-4CFC-96E2-D081-D75319A2672B}"/>
          </ac:spMkLst>
        </pc:spChg>
        <pc:spChg chg="add mod">
          <ac:chgData name="Wilson, Bridget" userId="5a042191-985d-4755-b08a-bd092a67e3d0" providerId="ADAL" clId="{DD894242-7C9F-455D-9867-9C66FD1C7F2B}" dt="2024-09-24T21:03:47.743" v="2874" actId="113"/>
          <ac:spMkLst>
            <pc:docMk/>
            <pc:sldMk cId="1150269361" sldId="260"/>
            <ac:spMk id="4" creationId="{25E2399D-158F-F6F1-8DDD-C74084401297}"/>
          </ac:spMkLst>
        </pc:spChg>
        <pc:grpChg chg="mod">
          <ac:chgData name="Wilson, Bridget" userId="5a042191-985d-4755-b08a-bd092a67e3d0" providerId="ADAL" clId="{DD894242-7C9F-455D-9867-9C66FD1C7F2B}" dt="2024-09-24T20:33:27.456" v="2313" actId="1036"/>
          <ac:grpSpMkLst>
            <pc:docMk/>
            <pc:sldMk cId="1150269361" sldId="260"/>
            <ac:grpSpMk id="9" creationId="{ED0E301A-2977-F047-2F4B-4096975A5A34}"/>
          </ac:grpSpMkLst>
        </pc:grpChg>
      </pc:sldChg>
      <pc:sldChg chg="addSp delSp modSp mod modAnim">
        <pc:chgData name="Wilson, Bridget" userId="5a042191-985d-4755-b08a-bd092a67e3d0" providerId="ADAL" clId="{DD894242-7C9F-455D-9867-9C66FD1C7F2B}" dt="2024-09-24T21:05:32.200" v="2929" actId="6549"/>
        <pc:sldMkLst>
          <pc:docMk/>
          <pc:sldMk cId="2160252705" sldId="261"/>
        </pc:sldMkLst>
        <pc:spChg chg="mod">
          <ac:chgData name="Wilson, Bridget" userId="5a042191-985d-4755-b08a-bd092a67e3d0" providerId="ADAL" clId="{DD894242-7C9F-455D-9867-9C66FD1C7F2B}" dt="2024-09-21T01:46:40.964" v="1623" actId="113"/>
          <ac:spMkLst>
            <pc:docMk/>
            <pc:sldMk cId="2160252705" sldId="261"/>
            <ac:spMk id="2" creationId="{5E3A68BF-B3B2-067E-C425-F0C5F8447DAD}"/>
          </ac:spMkLst>
        </pc:spChg>
        <pc:spChg chg="add del mod">
          <ac:chgData name="Wilson, Bridget" userId="5a042191-985d-4755-b08a-bd092a67e3d0" providerId="ADAL" clId="{DD894242-7C9F-455D-9867-9C66FD1C7F2B}" dt="2024-09-24T21:05:32.200" v="2929" actId="6549"/>
          <ac:spMkLst>
            <pc:docMk/>
            <pc:sldMk cId="2160252705" sldId="261"/>
            <ac:spMk id="3" creationId="{0DCF8F1E-385F-B7CD-FA3D-0031E89A91E6}"/>
          </ac:spMkLst>
        </pc:spChg>
        <pc:picChg chg="add del mod ord">
          <ac:chgData name="Wilson, Bridget" userId="5a042191-985d-4755-b08a-bd092a67e3d0" providerId="ADAL" clId="{DD894242-7C9F-455D-9867-9C66FD1C7F2B}" dt="2024-09-21T01:46:57.375" v="1627" actId="34307"/>
          <ac:picMkLst>
            <pc:docMk/>
            <pc:sldMk cId="2160252705" sldId="261"/>
            <ac:picMk id="4" creationId="{977DC948-65FF-0F12-3CC9-3DA42FCD5909}"/>
          </ac:picMkLst>
        </pc:picChg>
      </pc:sldChg>
      <pc:sldChg chg="addSp delSp modSp mod">
        <pc:chgData name="Wilson, Bridget" userId="5a042191-985d-4755-b08a-bd092a67e3d0" providerId="ADAL" clId="{DD894242-7C9F-455D-9867-9C66FD1C7F2B}" dt="2024-09-24T21:06:14.484" v="2931" actId="1076"/>
        <pc:sldMkLst>
          <pc:docMk/>
          <pc:sldMk cId="312556052" sldId="262"/>
        </pc:sldMkLst>
        <pc:spChg chg="mod">
          <ac:chgData name="Wilson, Bridget" userId="5a042191-985d-4755-b08a-bd092a67e3d0" providerId="ADAL" clId="{DD894242-7C9F-455D-9867-9C66FD1C7F2B}" dt="2024-09-24T21:06:01.352" v="2930" actId="12788"/>
          <ac:spMkLst>
            <pc:docMk/>
            <pc:sldMk cId="312556052" sldId="262"/>
            <ac:spMk id="2" creationId="{C0512766-DB99-F7C9-3188-CF70728EA0EE}"/>
          </ac:spMkLst>
        </pc:spChg>
        <pc:spChg chg="del">
          <ac:chgData name="Wilson, Bridget" userId="5a042191-985d-4755-b08a-bd092a67e3d0" providerId="ADAL" clId="{DD894242-7C9F-455D-9867-9C66FD1C7F2B}" dt="2024-09-21T02:05:29.027" v="2065" actId="478"/>
          <ac:spMkLst>
            <pc:docMk/>
            <pc:sldMk cId="312556052" sldId="262"/>
            <ac:spMk id="3" creationId="{B6E92D20-9977-9575-1F2C-F2E373F1D164}"/>
          </ac:spMkLst>
        </pc:spChg>
        <pc:picChg chg="add mod">
          <ac:chgData name="Wilson, Bridget" userId="5a042191-985d-4755-b08a-bd092a67e3d0" providerId="ADAL" clId="{DD894242-7C9F-455D-9867-9C66FD1C7F2B}" dt="2024-09-21T02:06:12.666" v="2076" actId="1076"/>
          <ac:picMkLst>
            <pc:docMk/>
            <pc:sldMk cId="312556052" sldId="262"/>
            <ac:picMk id="1026" creationId="{3E62BEC4-8630-B990-0C88-786F980E30C5}"/>
          </ac:picMkLst>
        </pc:picChg>
        <pc:picChg chg="add mod">
          <ac:chgData name="Wilson, Bridget" userId="5a042191-985d-4755-b08a-bd092a67e3d0" providerId="ADAL" clId="{DD894242-7C9F-455D-9867-9C66FD1C7F2B}" dt="2024-09-24T21:06:14.484" v="2931" actId="1076"/>
          <ac:picMkLst>
            <pc:docMk/>
            <pc:sldMk cId="312556052" sldId="262"/>
            <ac:picMk id="1028" creationId="{1C25C1DE-C104-AFF4-7977-38874F9FD1A7}"/>
          </ac:picMkLst>
        </pc:picChg>
      </pc:sldChg>
      <pc:sldChg chg="addSp delSp modSp mod modAnim">
        <pc:chgData name="Wilson, Bridget" userId="5a042191-985d-4755-b08a-bd092a67e3d0" providerId="ADAL" clId="{DD894242-7C9F-455D-9867-9C66FD1C7F2B}" dt="2024-09-24T20:22:23.941" v="2228"/>
        <pc:sldMkLst>
          <pc:docMk/>
          <pc:sldMk cId="2672817144" sldId="264"/>
        </pc:sldMkLst>
        <pc:spChg chg="del mod">
          <ac:chgData name="Wilson, Bridget" userId="5a042191-985d-4755-b08a-bd092a67e3d0" providerId="ADAL" clId="{DD894242-7C9F-455D-9867-9C66FD1C7F2B}" dt="2024-09-21T01:14:35.120" v="1008" actId="21"/>
          <ac:spMkLst>
            <pc:docMk/>
            <pc:sldMk cId="2672817144" sldId="264"/>
            <ac:spMk id="3" creationId="{4059D2A7-179C-6B16-B0FF-B3339CCD7973}"/>
          </ac:spMkLst>
        </pc:spChg>
        <pc:spChg chg="mod">
          <ac:chgData name="Wilson, Bridget" userId="5a042191-985d-4755-b08a-bd092a67e3d0" providerId="ADAL" clId="{DD894242-7C9F-455D-9867-9C66FD1C7F2B}" dt="2024-09-21T01:21:03.093" v="1150" actId="14100"/>
          <ac:spMkLst>
            <pc:docMk/>
            <pc:sldMk cId="2672817144" sldId="264"/>
            <ac:spMk id="4" creationId="{C3840E2D-FE4C-B69D-6491-8018359454A5}"/>
          </ac:spMkLst>
        </pc:spChg>
        <pc:spChg chg="add del mod">
          <ac:chgData name="Wilson, Bridget" userId="5a042191-985d-4755-b08a-bd092a67e3d0" providerId="ADAL" clId="{DD894242-7C9F-455D-9867-9C66FD1C7F2B}" dt="2024-09-21T01:14:53.933" v="1012" actId="21"/>
          <ac:spMkLst>
            <pc:docMk/>
            <pc:sldMk cId="2672817144" sldId="264"/>
            <ac:spMk id="6" creationId="{36E4B978-B572-57E0-2A5A-06AD9F78F3C4}"/>
          </ac:spMkLst>
        </pc:spChg>
        <pc:spChg chg="add del mod">
          <ac:chgData name="Wilson, Bridget" userId="5a042191-985d-4755-b08a-bd092a67e3d0" providerId="ADAL" clId="{DD894242-7C9F-455D-9867-9C66FD1C7F2B}" dt="2024-09-21T01:14:53.933" v="1012" actId="21"/>
          <ac:spMkLst>
            <pc:docMk/>
            <pc:sldMk cId="2672817144" sldId="264"/>
            <ac:spMk id="7" creationId="{6A9FD272-58FA-BCB2-A885-C410FA696BC5}"/>
          </ac:spMkLst>
        </pc:spChg>
        <pc:spChg chg="add del mod">
          <ac:chgData name="Wilson, Bridget" userId="5a042191-985d-4755-b08a-bd092a67e3d0" providerId="ADAL" clId="{DD894242-7C9F-455D-9867-9C66FD1C7F2B}" dt="2024-09-21T01:14:47.202" v="1011" actId="478"/>
          <ac:spMkLst>
            <pc:docMk/>
            <pc:sldMk cId="2672817144" sldId="264"/>
            <ac:spMk id="11" creationId="{D8568B06-99B5-1BCD-EEEF-C989D26142A2}"/>
          </ac:spMkLst>
        </pc:spChg>
        <pc:spChg chg="add mod">
          <ac:chgData name="Wilson, Bridget" userId="5a042191-985d-4755-b08a-bd092a67e3d0" providerId="ADAL" clId="{DD894242-7C9F-455D-9867-9C66FD1C7F2B}" dt="2024-09-21T02:03:39.351" v="2057" actId="1076"/>
          <ac:spMkLst>
            <pc:docMk/>
            <pc:sldMk cId="2672817144" sldId="264"/>
            <ac:spMk id="13" creationId="{4059D2A7-179C-6B16-B0FF-B3339CCD7973}"/>
          </ac:spMkLst>
        </pc:spChg>
        <pc:spChg chg="add mod">
          <ac:chgData name="Wilson, Bridget" userId="5a042191-985d-4755-b08a-bd092a67e3d0" providerId="ADAL" clId="{DD894242-7C9F-455D-9867-9C66FD1C7F2B}" dt="2024-09-21T02:03:43.161" v="2058" actId="113"/>
          <ac:spMkLst>
            <pc:docMk/>
            <pc:sldMk cId="2672817144" sldId="264"/>
            <ac:spMk id="14" creationId="{36E4B978-B572-57E0-2A5A-06AD9F78F3C4}"/>
          </ac:spMkLst>
        </pc:spChg>
        <pc:spChg chg="add mod">
          <ac:chgData name="Wilson, Bridget" userId="5a042191-985d-4755-b08a-bd092a67e3d0" providerId="ADAL" clId="{DD894242-7C9F-455D-9867-9C66FD1C7F2B}" dt="2024-09-21T01:45:07.290" v="1617" actId="1076"/>
          <ac:spMkLst>
            <pc:docMk/>
            <pc:sldMk cId="2672817144" sldId="264"/>
            <ac:spMk id="15" creationId="{6A9FD272-58FA-BCB2-A885-C410FA696BC5}"/>
          </ac:spMkLst>
        </pc:spChg>
        <pc:spChg chg="add mod">
          <ac:chgData name="Wilson, Bridget" userId="5a042191-985d-4755-b08a-bd092a67e3d0" providerId="ADAL" clId="{DD894242-7C9F-455D-9867-9C66FD1C7F2B}" dt="2024-09-21T02:24:07.240" v="2212" actId="208"/>
          <ac:spMkLst>
            <pc:docMk/>
            <pc:sldMk cId="2672817144" sldId="264"/>
            <ac:spMk id="16" creationId="{AD05B1AF-CC4A-1083-B260-A723BA2D7122}"/>
          </ac:spMkLst>
        </pc:spChg>
        <pc:spChg chg="add mod">
          <ac:chgData name="Wilson, Bridget" userId="5a042191-985d-4755-b08a-bd092a67e3d0" providerId="ADAL" clId="{DD894242-7C9F-455D-9867-9C66FD1C7F2B}" dt="2024-09-21T02:24:27.996" v="2216" actId="14100"/>
          <ac:spMkLst>
            <pc:docMk/>
            <pc:sldMk cId="2672817144" sldId="264"/>
            <ac:spMk id="17" creationId="{49FABCA2-98B4-B9AB-E21E-DDDBD78DFEEB}"/>
          </ac:spMkLst>
        </pc:spChg>
        <pc:graphicFrameChg chg="add mod ord modGraphic">
          <ac:chgData name="Wilson, Bridget" userId="5a042191-985d-4755-b08a-bd092a67e3d0" providerId="ADAL" clId="{DD894242-7C9F-455D-9867-9C66FD1C7F2B}" dt="2024-09-21T02:12:01.860" v="2165" actId="12385"/>
          <ac:graphicFrameMkLst>
            <pc:docMk/>
            <pc:sldMk cId="2672817144" sldId="264"/>
            <ac:graphicFrameMk id="2" creationId="{B5824E23-D85D-C53F-C5D7-A3DC6492F4C7}"/>
          </ac:graphicFrameMkLst>
        </pc:graphicFrameChg>
      </pc:sldChg>
      <pc:sldChg chg="modSp mod modAnim">
        <pc:chgData name="Wilson, Bridget" userId="5a042191-985d-4755-b08a-bd092a67e3d0" providerId="ADAL" clId="{DD894242-7C9F-455D-9867-9C66FD1C7F2B}" dt="2024-09-21T02:18:25.213" v="2191" actId="20577"/>
        <pc:sldMkLst>
          <pc:docMk/>
          <pc:sldMk cId="1538755321" sldId="265"/>
        </pc:sldMkLst>
        <pc:spChg chg="mod">
          <ac:chgData name="Wilson, Bridget" userId="5a042191-985d-4755-b08a-bd092a67e3d0" providerId="ADAL" clId="{DD894242-7C9F-455D-9867-9C66FD1C7F2B}" dt="2024-09-21T02:18:25.213" v="2191" actId="20577"/>
          <ac:spMkLst>
            <pc:docMk/>
            <pc:sldMk cId="1538755321" sldId="265"/>
            <ac:spMk id="3" creationId="{E4A1FC01-9D68-4BF4-6FBB-78BC710B6364}"/>
          </ac:spMkLst>
        </pc:spChg>
      </pc:sldChg>
      <pc:sldChg chg="addSp delSp modSp mod delAnim modAnim">
        <pc:chgData name="Wilson, Bridget" userId="5a042191-985d-4755-b08a-bd092a67e3d0" providerId="ADAL" clId="{DD894242-7C9F-455D-9867-9C66FD1C7F2B}" dt="2024-09-24T20:46:22.269" v="2510" actId="478"/>
        <pc:sldMkLst>
          <pc:docMk/>
          <pc:sldMk cId="2201525238" sldId="266"/>
        </pc:sldMkLst>
        <pc:spChg chg="mod">
          <ac:chgData name="Wilson, Bridget" userId="5a042191-985d-4755-b08a-bd092a67e3d0" providerId="ADAL" clId="{DD894242-7C9F-455D-9867-9C66FD1C7F2B}" dt="2024-09-21T01:23:40.621" v="1166" actId="20577"/>
          <ac:spMkLst>
            <pc:docMk/>
            <pc:sldMk cId="2201525238" sldId="266"/>
            <ac:spMk id="2" creationId="{18F84716-2543-9384-822E-A5DDEA74455A}"/>
          </ac:spMkLst>
        </pc:spChg>
        <pc:spChg chg="del">
          <ac:chgData name="Wilson, Bridget" userId="5a042191-985d-4755-b08a-bd092a67e3d0" providerId="ADAL" clId="{DD894242-7C9F-455D-9867-9C66FD1C7F2B}" dt="2024-09-21T01:18:58.972" v="1065" actId="478"/>
          <ac:spMkLst>
            <pc:docMk/>
            <pc:sldMk cId="2201525238" sldId="266"/>
            <ac:spMk id="3" creationId="{56825368-F9DA-CDDC-20BE-A9354D645F5C}"/>
          </ac:spMkLst>
        </pc:spChg>
        <pc:spChg chg="add del mod">
          <ac:chgData name="Wilson, Bridget" userId="5a042191-985d-4755-b08a-bd092a67e3d0" providerId="ADAL" clId="{DD894242-7C9F-455D-9867-9C66FD1C7F2B}" dt="2024-09-21T01:37:34.705" v="1380" actId="21"/>
          <ac:spMkLst>
            <pc:docMk/>
            <pc:sldMk cId="2201525238" sldId="266"/>
            <ac:spMk id="4" creationId="{4059D2A7-179C-6B16-B0FF-B3339CCD7973}"/>
          </ac:spMkLst>
        </pc:spChg>
        <pc:spChg chg="add del mod">
          <ac:chgData name="Wilson, Bridget" userId="5a042191-985d-4755-b08a-bd092a67e3d0" providerId="ADAL" clId="{DD894242-7C9F-455D-9867-9C66FD1C7F2B}" dt="2024-09-21T01:37:59.018" v="1384" actId="21"/>
          <ac:spMkLst>
            <pc:docMk/>
            <pc:sldMk cId="2201525238" sldId="266"/>
            <ac:spMk id="6" creationId="{36E4B978-B572-57E0-2A5A-06AD9F78F3C4}"/>
          </ac:spMkLst>
        </pc:spChg>
        <pc:spChg chg="add del mod">
          <ac:chgData name="Wilson, Bridget" userId="5a042191-985d-4755-b08a-bd092a67e3d0" providerId="ADAL" clId="{DD894242-7C9F-455D-9867-9C66FD1C7F2B}" dt="2024-09-21T01:38:05.080" v="1386" actId="21"/>
          <ac:spMkLst>
            <pc:docMk/>
            <pc:sldMk cId="2201525238" sldId="266"/>
            <ac:spMk id="7" creationId="{6A9FD272-58FA-BCB2-A885-C410FA696BC5}"/>
          </ac:spMkLst>
        </pc:spChg>
        <pc:spChg chg="add mod">
          <ac:chgData name="Wilson, Bridget" userId="5a042191-985d-4755-b08a-bd092a67e3d0" providerId="ADAL" clId="{DD894242-7C9F-455D-9867-9C66FD1C7F2B}" dt="2024-09-21T02:14:48.816" v="2177" actId="14100"/>
          <ac:spMkLst>
            <pc:docMk/>
            <pc:sldMk cId="2201525238" sldId="266"/>
            <ac:spMk id="11" creationId="{8A44011C-7CCE-3D41-E7B6-5A867E9711F8}"/>
          </ac:spMkLst>
        </pc:spChg>
        <pc:spChg chg="add mod">
          <ac:chgData name="Wilson, Bridget" userId="5a042191-985d-4755-b08a-bd092a67e3d0" providerId="ADAL" clId="{DD894242-7C9F-455D-9867-9C66FD1C7F2B}" dt="2024-09-21T02:08:03.758" v="2135" actId="14100"/>
          <ac:spMkLst>
            <pc:docMk/>
            <pc:sldMk cId="2201525238" sldId="266"/>
            <ac:spMk id="13" creationId="{8AAF42BB-0199-16A7-E5CA-84F1B791F2E1}"/>
          </ac:spMkLst>
        </pc:spChg>
        <pc:spChg chg="add mod">
          <ac:chgData name="Wilson, Bridget" userId="5a042191-985d-4755-b08a-bd092a67e3d0" providerId="ADAL" clId="{DD894242-7C9F-455D-9867-9C66FD1C7F2B}" dt="2024-09-21T02:08:16.204" v="2138" actId="255"/>
          <ac:spMkLst>
            <pc:docMk/>
            <pc:sldMk cId="2201525238" sldId="266"/>
            <ac:spMk id="14" creationId="{ECA7C27B-9C41-09BE-24DF-937380B14969}"/>
          </ac:spMkLst>
        </pc:spChg>
        <pc:spChg chg="add del mod">
          <ac:chgData name="Wilson, Bridget" userId="5a042191-985d-4755-b08a-bd092a67e3d0" providerId="ADAL" clId="{DD894242-7C9F-455D-9867-9C66FD1C7F2B}" dt="2024-09-24T20:46:22.269" v="2510" actId="478"/>
          <ac:spMkLst>
            <pc:docMk/>
            <pc:sldMk cId="2201525238" sldId="266"/>
            <ac:spMk id="15" creationId="{6ADA5667-4D2F-B44B-E3C8-E9A4E58F1243}"/>
          </ac:spMkLst>
        </pc:spChg>
        <pc:graphicFrameChg chg="add mod modGraphic">
          <ac:chgData name="Wilson, Bridget" userId="5a042191-985d-4755-b08a-bd092a67e3d0" providerId="ADAL" clId="{DD894242-7C9F-455D-9867-9C66FD1C7F2B}" dt="2024-09-21T02:12:21.134" v="2166" actId="12385"/>
          <ac:graphicFrameMkLst>
            <pc:docMk/>
            <pc:sldMk cId="2201525238" sldId="266"/>
            <ac:graphicFrameMk id="5" creationId="{3A2AD097-05DF-1917-4B9E-438FFAB1F266}"/>
          </ac:graphicFrameMkLst>
        </pc:graphicFrameChg>
      </pc:sldChg>
      <pc:sldChg chg="modSp mod modAnim">
        <pc:chgData name="Wilson, Bridget" userId="5a042191-985d-4755-b08a-bd092a67e3d0" providerId="ADAL" clId="{DD894242-7C9F-455D-9867-9C66FD1C7F2B}" dt="2024-09-24T21:03:34.104" v="2873" actId="113"/>
        <pc:sldMkLst>
          <pc:docMk/>
          <pc:sldMk cId="3816365912" sldId="267"/>
        </pc:sldMkLst>
        <pc:spChg chg="mod">
          <ac:chgData name="Wilson, Bridget" userId="5a042191-985d-4755-b08a-bd092a67e3d0" providerId="ADAL" clId="{DD894242-7C9F-455D-9867-9C66FD1C7F2B}" dt="2024-09-24T21:03:34.104" v="2873" actId="113"/>
          <ac:spMkLst>
            <pc:docMk/>
            <pc:sldMk cId="3816365912" sldId="267"/>
            <ac:spMk id="3" creationId="{D1F13EF4-93EE-DCB4-ABFB-CF5649BAAE81}"/>
          </ac:spMkLst>
        </pc:spChg>
      </pc:sldChg>
      <pc:sldChg chg="addSp del delDesignElem">
        <pc:chgData name="Wilson, Bridget" userId="5a042191-985d-4755-b08a-bd092a67e3d0" providerId="ADAL" clId="{DD894242-7C9F-455D-9867-9C66FD1C7F2B}" dt="2024-09-21T02:26:47.550" v="2224"/>
        <pc:sldMkLst>
          <pc:docMk/>
          <pc:sldMk cId="2986551338" sldId="268"/>
        </pc:sldMkLst>
        <pc:spChg chg="add">
          <ac:chgData name="Wilson, Bridget" userId="5a042191-985d-4755-b08a-bd092a67e3d0" providerId="ADAL" clId="{DD894242-7C9F-455D-9867-9C66FD1C7F2B}" dt="2024-09-21T02:26:47.550" v="2224"/>
          <ac:spMkLst>
            <pc:docMk/>
            <pc:sldMk cId="2986551338" sldId="268"/>
            <ac:spMk id="8" creationId="{081EA652-8C6A-4E69-BEB9-170809474553}"/>
          </ac:spMkLst>
        </pc:spChg>
        <pc:spChg chg="add">
          <ac:chgData name="Wilson, Bridget" userId="5a042191-985d-4755-b08a-bd092a67e3d0" providerId="ADAL" clId="{DD894242-7C9F-455D-9867-9C66FD1C7F2B}" dt="2024-09-21T02:26:47.550" v="2224"/>
          <ac:spMkLst>
            <pc:docMk/>
            <pc:sldMk cId="2986551338" sldId="268"/>
            <ac:spMk id="10" creationId="{5298780A-33B9-4EA2-8F67-DE68AD62841B}"/>
          </ac:spMkLst>
        </pc:spChg>
        <pc:spChg chg="add">
          <ac:chgData name="Wilson, Bridget" userId="5a042191-985d-4755-b08a-bd092a67e3d0" providerId="ADAL" clId="{DD894242-7C9F-455D-9867-9C66FD1C7F2B}" dt="2024-09-21T02:26:47.550" v="2224"/>
          <ac:spMkLst>
            <pc:docMk/>
            <pc:sldMk cId="2986551338" sldId="268"/>
            <ac:spMk id="12" creationId="{7F488E8B-4E1E-4402-8935-D4E6C02615C7}"/>
          </ac:spMkLst>
        </pc:spChg>
      </pc:sldChg>
      <pc:sldChg chg="addSp modSp new mod">
        <pc:chgData name="Wilson, Bridget" userId="5a042191-985d-4755-b08a-bd092a67e3d0" providerId="ADAL" clId="{DD894242-7C9F-455D-9867-9C66FD1C7F2B}" dt="2024-09-24T21:03:57.951" v="2875" actId="113"/>
        <pc:sldMkLst>
          <pc:docMk/>
          <pc:sldMk cId="4062829979" sldId="268"/>
        </pc:sldMkLst>
        <pc:spChg chg="mod ord">
          <ac:chgData name="Wilson, Bridget" userId="5a042191-985d-4755-b08a-bd092a67e3d0" providerId="ADAL" clId="{DD894242-7C9F-455D-9867-9C66FD1C7F2B}" dt="2024-09-24T20:58:59.564" v="2762" actId="166"/>
          <ac:spMkLst>
            <pc:docMk/>
            <pc:sldMk cId="4062829979" sldId="268"/>
            <ac:spMk id="2" creationId="{932AB28F-9FA9-F206-5079-42DF293630F3}"/>
          </ac:spMkLst>
        </pc:spChg>
        <pc:spChg chg="mod ord">
          <ac:chgData name="Wilson, Bridget" userId="5a042191-985d-4755-b08a-bd092a67e3d0" providerId="ADAL" clId="{DD894242-7C9F-455D-9867-9C66FD1C7F2B}" dt="2024-09-24T21:03:57.951" v="2875" actId="113"/>
          <ac:spMkLst>
            <pc:docMk/>
            <pc:sldMk cId="4062829979" sldId="268"/>
            <ac:spMk id="3" creationId="{CAA99450-E64A-DCD5-4E72-7C1814761A87}"/>
          </ac:spMkLst>
        </pc:spChg>
        <pc:spChg chg="add mod">
          <ac:chgData name="Wilson, Bridget" userId="5a042191-985d-4755-b08a-bd092a67e3d0" providerId="ADAL" clId="{DD894242-7C9F-455D-9867-9C66FD1C7F2B}" dt="2024-09-24T20:58:08.149" v="2747" actId="208"/>
          <ac:spMkLst>
            <pc:docMk/>
            <pc:sldMk cId="4062829979" sldId="268"/>
            <ac:spMk id="6" creationId="{F50FE360-88DD-D25D-31F4-4AC06C860BB3}"/>
          </ac:spMkLst>
        </pc:spChg>
        <pc:spChg chg="add mod">
          <ac:chgData name="Wilson, Bridget" userId="5a042191-985d-4755-b08a-bd092a67e3d0" providerId="ADAL" clId="{DD894242-7C9F-455D-9867-9C66FD1C7F2B}" dt="2024-09-24T20:58:18.516" v="2752" actId="14100"/>
          <ac:spMkLst>
            <pc:docMk/>
            <pc:sldMk cId="4062829979" sldId="268"/>
            <ac:spMk id="7" creationId="{F7BE0C2D-CCAA-D2F7-7061-8BDF35790E11}"/>
          </ac:spMkLst>
        </pc:spChg>
        <pc:picChg chg="add mod ord">
          <ac:chgData name="Wilson, Bridget" userId="5a042191-985d-4755-b08a-bd092a67e3d0" providerId="ADAL" clId="{DD894242-7C9F-455D-9867-9C66FD1C7F2B}" dt="2024-09-24T20:58:49.839" v="2759" actId="1076"/>
          <ac:picMkLst>
            <pc:docMk/>
            <pc:sldMk cId="4062829979" sldId="268"/>
            <ac:picMk id="5" creationId="{53868D8C-5380-91A2-E7C2-FD0B180C2FF1}"/>
          </ac:picMkLst>
        </pc:picChg>
      </pc:sldChg>
      <pc:sldChg chg="del delDesignElem">
        <pc:chgData name="Wilson, Bridget" userId="5a042191-985d-4755-b08a-bd092a67e3d0" providerId="ADAL" clId="{DD894242-7C9F-455D-9867-9C66FD1C7F2B}" dt="2024-09-24T20:56:38.172" v="2726" actId="47"/>
        <pc:sldMkLst>
          <pc:docMk/>
          <pc:sldMk cId="2735715080" sldId="269"/>
        </pc:sldMkLst>
      </pc:sldChg>
    </pc:docChg>
  </pc:docChgLst>
  <pc:docChgLst>
    <pc:chgData name="Wilson, Bridget" userId="5a042191-985d-4755-b08a-bd092a67e3d0" providerId="ADAL" clId="{3F1B27A1-FB51-4CD3-A2E9-3B8EAB96AE5B}"/>
    <pc:docChg chg="undo redo custSel addSld delSld modSld sldOrd">
      <pc:chgData name="Wilson, Bridget" userId="5a042191-985d-4755-b08a-bd092a67e3d0" providerId="ADAL" clId="{3F1B27A1-FB51-4CD3-A2E9-3B8EAB96AE5B}" dt="2024-09-17T21:00:13.518" v="1359" actId="12788"/>
      <pc:docMkLst>
        <pc:docMk/>
      </pc:docMkLst>
      <pc:sldChg chg="addSp delSp modSp mod delDesignElem">
        <pc:chgData name="Wilson, Bridget" userId="5a042191-985d-4755-b08a-bd092a67e3d0" providerId="ADAL" clId="{3F1B27A1-FB51-4CD3-A2E9-3B8EAB96AE5B}" dt="2024-09-17T20:30:54.375" v="235" actId="12788"/>
        <pc:sldMkLst>
          <pc:docMk/>
          <pc:sldMk cId="658546233" sldId="256"/>
        </pc:sldMkLst>
        <pc:spChg chg="mod">
          <ac:chgData name="Wilson, Bridget" userId="5a042191-985d-4755-b08a-bd092a67e3d0" providerId="ADAL" clId="{3F1B27A1-FB51-4CD3-A2E9-3B8EAB96AE5B}" dt="2024-09-17T20:30:54.375" v="235" actId="12788"/>
          <ac:spMkLst>
            <pc:docMk/>
            <pc:sldMk cId="658546233" sldId="256"/>
            <ac:spMk id="2" creationId="{87EF377E-29BF-FC35-6D41-356882C27F83}"/>
          </ac:spMkLst>
        </pc:spChg>
        <pc:spChg chg="mod">
          <ac:chgData name="Wilson, Bridget" userId="5a042191-985d-4755-b08a-bd092a67e3d0" providerId="ADAL" clId="{3F1B27A1-FB51-4CD3-A2E9-3B8EAB96AE5B}" dt="2024-09-17T20:30:52.557" v="234" actId="12788"/>
          <ac:spMkLst>
            <pc:docMk/>
            <pc:sldMk cId="658546233" sldId="256"/>
            <ac:spMk id="3" creationId="{03EFAC12-CBDA-4258-ECDD-638ED621EDDC}"/>
          </ac:spMkLst>
        </pc:spChg>
        <pc:spChg chg="add">
          <ac:chgData name="Wilson, Bridget" userId="5a042191-985d-4755-b08a-bd092a67e3d0" providerId="ADAL" clId="{3F1B27A1-FB51-4CD3-A2E9-3B8EAB96AE5B}" dt="2024-09-17T20:30:28.858" v="229" actId="26606"/>
          <ac:spMkLst>
            <pc:docMk/>
            <pc:sldMk cId="658546233" sldId="256"/>
            <ac:spMk id="5" creationId="{934F1179-B481-4F9E-BCA3-AFB972070F83}"/>
          </ac:spMkLst>
        </pc:spChg>
        <pc:spChg chg="add">
          <ac:chgData name="Wilson, Bridget" userId="5a042191-985d-4755-b08a-bd092a67e3d0" providerId="ADAL" clId="{3F1B27A1-FB51-4CD3-A2E9-3B8EAB96AE5B}" dt="2024-09-17T20:30:28.858" v="229" actId="26606"/>
          <ac:spMkLst>
            <pc:docMk/>
            <pc:sldMk cId="658546233" sldId="256"/>
            <ac:spMk id="6" creationId="{827DC2C4-B485-428A-BF4A-472D2967F47F}"/>
          </ac:spMkLst>
        </pc:spChg>
        <pc:spChg chg="add">
          <ac:chgData name="Wilson, Bridget" userId="5a042191-985d-4755-b08a-bd092a67e3d0" providerId="ADAL" clId="{3F1B27A1-FB51-4CD3-A2E9-3B8EAB96AE5B}" dt="2024-09-17T20:30:28.858" v="229" actId="26606"/>
          <ac:spMkLst>
            <pc:docMk/>
            <pc:sldMk cId="658546233" sldId="256"/>
            <ac:spMk id="7" creationId="{EE04B5EB-F158-4507-90DD-BD23620C7CC9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658546233" sldId="256"/>
            <ac:spMk id="8" creationId="{6F5A5072-7B47-4D32-B52A-4EBBF590B8A5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658546233" sldId="256"/>
            <ac:spMk id="10" creationId="{9715DAF0-AE1B-46C9-8A6B-DB2AA05AB91D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658546233" sldId="256"/>
            <ac:spMk id="12" creationId="{6016219D-510E-4184-9090-6D5578A87BD1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658546233" sldId="256"/>
            <ac:spMk id="14" creationId="{AFF4A713-7B75-4B21-90D7-5AB19547C728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658546233" sldId="256"/>
            <ac:spMk id="16" creationId="{DC631C0B-6DA6-4E57-8231-CE32B3434A7E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658546233" sldId="256"/>
            <ac:spMk id="18" creationId="{C29501E6-A978-4A61-9689-9085AF97A53A}"/>
          </ac:spMkLst>
        </pc:spChg>
      </pc:sldChg>
      <pc:sldChg chg="addSp delSp modSp new del mod setBg delDesignElem">
        <pc:chgData name="Wilson, Bridget" userId="5a042191-985d-4755-b08a-bd092a67e3d0" providerId="ADAL" clId="{3F1B27A1-FB51-4CD3-A2E9-3B8EAB96AE5B}" dt="2024-09-17T20:33:37.097" v="279" actId="47"/>
        <pc:sldMkLst>
          <pc:docMk/>
          <pc:sldMk cId="2886595490" sldId="257"/>
        </pc:sldMkLst>
        <pc:spChg chg="mod">
          <ac:chgData name="Wilson, Bridget" userId="5a042191-985d-4755-b08a-bd092a67e3d0" providerId="ADAL" clId="{3F1B27A1-FB51-4CD3-A2E9-3B8EAB96AE5B}" dt="2024-09-17T20:27:20.456" v="149" actId="552"/>
          <ac:spMkLst>
            <pc:docMk/>
            <pc:sldMk cId="2886595490" sldId="257"/>
            <ac:spMk id="2" creationId="{A518D3EF-8BCE-EF07-847A-5E7BAD387DED}"/>
          </ac:spMkLst>
        </pc:spChg>
        <pc:spChg chg="add del mod">
          <ac:chgData name="Wilson, Bridget" userId="5a042191-985d-4755-b08a-bd092a67e3d0" providerId="ADAL" clId="{3F1B27A1-FB51-4CD3-A2E9-3B8EAB96AE5B}" dt="2024-09-17T20:33:35.347" v="278" actId="21"/>
          <ac:spMkLst>
            <pc:docMk/>
            <pc:sldMk cId="2886595490" sldId="257"/>
            <ac:spMk id="3" creationId="{B168AF20-00A3-3C83-B072-BE551A022E8B}"/>
          </ac:spMkLst>
        </pc:spChg>
        <pc:spChg chg="add del mod">
          <ac:chgData name="Wilson, Bridget" userId="5a042191-985d-4755-b08a-bd092a67e3d0" providerId="ADAL" clId="{3F1B27A1-FB51-4CD3-A2E9-3B8EAB96AE5B}" dt="2024-09-17T20:21:50.499" v="88" actId="478"/>
          <ac:spMkLst>
            <pc:docMk/>
            <pc:sldMk cId="2886595490" sldId="257"/>
            <ac:spMk id="7" creationId="{CF4C3A4E-733D-CCB4-9225-49B8C9A76344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2886595490" sldId="257"/>
            <ac:spMk id="8" creationId="{1B15ED52-F352-441B-82BF-E0EA34836D08}"/>
          </ac:spMkLst>
        </pc:spChg>
        <pc:spChg chg="add mod">
          <ac:chgData name="Wilson, Bridget" userId="5a042191-985d-4755-b08a-bd092a67e3d0" providerId="ADAL" clId="{3F1B27A1-FB51-4CD3-A2E9-3B8EAB96AE5B}" dt="2024-09-17T20:22:19.907" v="97" actId="208"/>
          <ac:spMkLst>
            <pc:docMk/>
            <pc:sldMk cId="2886595490" sldId="257"/>
            <ac:spMk id="9" creationId="{E357E841-9A37-A568-2C7D-14265E467F00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2886595490" sldId="257"/>
            <ac:spMk id="10" creationId="{3B2E3793-BFE6-45A2-9B7B-E18844431C99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2886595490" sldId="257"/>
            <ac:spMk id="12" creationId="{BC4C4868-CB8F-4AF9-9CDB-8108F2C19B67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2886595490" sldId="257"/>
            <ac:spMk id="14" creationId="{375E0459-6403-40CD-989D-56A4407CA12E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2886595490" sldId="257"/>
            <ac:spMk id="16" creationId="{53E5B1A8-3AC9-4BD1-9BBC-78CA94F2D1BA}"/>
          </ac:spMkLst>
        </pc:spChg>
        <pc:picChg chg="add del mod">
          <ac:chgData name="Wilson, Bridget" userId="5a042191-985d-4755-b08a-bd092a67e3d0" providerId="ADAL" clId="{3F1B27A1-FB51-4CD3-A2E9-3B8EAB96AE5B}" dt="2024-09-17T20:32:45.470" v="256" actId="21"/>
          <ac:picMkLst>
            <pc:docMk/>
            <pc:sldMk cId="2886595490" sldId="257"/>
            <ac:picMk id="5" creationId="{E84A0776-6C66-DCC7-E445-398426FBF867}"/>
          </ac:picMkLst>
        </pc:picChg>
      </pc:sldChg>
      <pc:sldChg chg="addSp delSp modSp new mod setBg modAnim delDesignElem">
        <pc:chgData name="Wilson, Bridget" userId="5a042191-985d-4755-b08a-bd092a67e3d0" providerId="ADAL" clId="{3F1B27A1-FB51-4CD3-A2E9-3B8EAB96AE5B}" dt="2024-09-17T20:47:06.617" v="976" actId="255"/>
        <pc:sldMkLst>
          <pc:docMk/>
          <pc:sldMk cId="3758683160" sldId="258"/>
        </pc:sldMkLst>
        <pc:spChg chg="mod">
          <ac:chgData name="Wilson, Bridget" userId="5a042191-985d-4755-b08a-bd092a67e3d0" providerId="ADAL" clId="{3F1B27A1-FB51-4CD3-A2E9-3B8EAB96AE5B}" dt="2024-09-17T20:47:06.617" v="976" actId="255"/>
          <ac:spMkLst>
            <pc:docMk/>
            <pc:sldMk cId="3758683160" sldId="258"/>
            <ac:spMk id="2" creationId="{0E05E9BE-9587-066B-7CB7-C9E10F1EA28F}"/>
          </ac:spMkLst>
        </pc:spChg>
        <pc:spChg chg="mod">
          <ac:chgData name="Wilson, Bridget" userId="5a042191-985d-4755-b08a-bd092a67e3d0" providerId="ADAL" clId="{3F1B27A1-FB51-4CD3-A2E9-3B8EAB96AE5B}" dt="2024-09-17T20:42:04.366" v="705" actId="20577"/>
          <ac:spMkLst>
            <pc:docMk/>
            <pc:sldMk cId="3758683160" sldId="258"/>
            <ac:spMk id="3" creationId="{EB8759D2-6CEC-B5F5-A93F-70E5EADC232E}"/>
          </ac:spMkLst>
        </pc:spChg>
        <pc:spChg chg="add mod">
          <ac:chgData name="Wilson, Bridget" userId="5a042191-985d-4755-b08a-bd092a67e3d0" providerId="ADAL" clId="{3F1B27A1-FB51-4CD3-A2E9-3B8EAB96AE5B}" dt="2024-09-17T20:41:40.923" v="690" actId="1076"/>
          <ac:spMkLst>
            <pc:docMk/>
            <pc:sldMk cId="3758683160" sldId="258"/>
            <ac:spMk id="4" creationId="{D12FE204-FF48-41A0-27B2-994910AC6B17}"/>
          </ac:spMkLst>
        </pc:spChg>
        <pc:spChg chg="add">
          <ac:chgData name="Wilson, Bridget" userId="5a042191-985d-4755-b08a-bd092a67e3d0" providerId="ADAL" clId="{3F1B27A1-FB51-4CD3-A2E9-3B8EAB96AE5B}" dt="2024-09-17T20:31:09.505" v="236" actId="26606"/>
          <ac:spMkLst>
            <pc:docMk/>
            <pc:sldMk cId="3758683160" sldId="258"/>
            <ac:spMk id="5" creationId="{081EA652-8C6A-4E69-BEB9-170809474553}"/>
          </ac:spMkLst>
        </pc:spChg>
        <pc:spChg chg="add">
          <ac:chgData name="Wilson, Bridget" userId="5a042191-985d-4755-b08a-bd092a67e3d0" providerId="ADAL" clId="{3F1B27A1-FB51-4CD3-A2E9-3B8EAB96AE5B}" dt="2024-09-17T20:31:09.505" v="236" actId="26606"/>
          <ac:spMkLst>
            <pc:docMk/>
            <pc:sldMk cId="3758683160" sldId="258"/>
            <ac:spMk id="6" creationId="{5298780A-33B9-4EA2-8F67-DE68AD62841B}"/>
          </ac:spMkLst>
        </pc:spChg>
        <pc:spChg chg="add">
          <ac:chgData name="Wilson, Bridget" userId="5a042191-985d-4755-b08a-bd092a67e3d0" providerId="ADAL" clId="{3F1B27A1-FB51-4CD3-A2E9-3B8EAB96AE5B}" dt="2024-09-17T20:31:09.505" v="236" actId="26606"/>
          <ac:spMkLst>
            <pc:docMk/>
            <pc:sldMk cId="3758683160" sldId="258"/>
            <ac:spMk id="7" creationId="{7F488E8B-4E1E-4402-8935-D4E6C02615C7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3758683160" sldId="258"/>
            <ac:spMk id="8" creationId="{1B15ED52-F352-441B-82BF-E0EA34836D08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3758683160" sldId="258"/>
            <ac:spMk id="10" creationId="{3B2E3793-BFE6-45A2-9B7B-E18844431C99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3758683160" sldId="258"/>
            <ac:spMk id="12" creationId="{BC4C4868-CB8F-4AF9-9CDB-8108F2C19B67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3758683160" sldId="258"/>
            <ac:spMk id="14" creationId="{375E0459-6403-40CD-989D-56A4407CA12E}"/>
          </ac:spMkLst>
        </pc:spChg>
        <pc:spChg chg="add del">
          <ac:chgData name="Wilson, Bridget" userId="5a042191-985d-4755-b08a-bd092a67e3d0" providerId="ADAL" clId="{3F1B27A1-FB51-4CD3-A2E9-3B8EAB96AE5B}" dt="2024-09-17T20:26:34.868" v="141"/>
          <ac:spMkLst>
            <pc:docMk/>
            <pc:sldMk cId="3758683160" sldId="258"/>
            <ac:spMk id="16" creationId="{53E5B1A8-3AC9-4BD1-9BBC-78CA94F2D1BA}"/>
          </ac:spMkLst>
        </pc:spChg>
      </pc:sldChg>
      <pc:sldChg chg="addSp delSp modSp new mod setBg modAnim">
        <pc:chgData name="Wilson, Bridget" userId="5a042191-985d-4755-b08a-bd092a67e3d0" providerId="ADAL" clId="{3F1B27A1-FB51-4CD3-A2E9-3B8EAB96AE5B}" dt="2024-09-17T20:53:56.425" v="1219"/>
        <pc:sldMkLst>
          <pc:docMk/>
          <pc:sldMk cId="793131829" sldId="259"/>
        </pc:sldMkLst>
        <pc:spChg chg="mod">
          <ac:chgData name="Wilson, Bridget" userId="5a042191-985d-4755-b08a-bd092a67e3d0" providerId="ADAL" clId="{3F1B27A1-FB51-4CD3-A2E9-3B8EAB96AE5B}" dt="2024-09-17T20:47:11.537" v="977" actId="255"/>
          <ac:spMkLst>
            <pc:docMk/>
            <pc:sldMk cId="793131829" sldId="259"/>
            <ac:spMk id="2" creationId="{CEF0D3D5-D622-DE74-A77F-33CF83AD25B2}"/>
          </ac:spMkLst>
        </pc:spChg>
        <pc:spChg chg="mod">
          <ac:chgData name="Wilson, Bridget" userId="5a042191-985d-4755-b08a-bd092a67e3d0" providerId="ADAL" clId="{3F1B27A1-FB51-4CD3-A2E9-3B8EAB96AE5B}" dt="2024-09-17T20:50:32.161" v="1074" actId="255"/>
          <ac:spMkLst>
            <pc:docMk/>
            <pc:sldMk cId="793131829" sldId="259"/>
            <ac:spMk id="3" creationId="{D1F13EF4-93EE-DCB4-ABFB-CF5649BAAE81}"/>
          </ac:spMkLst>
        </pc:spChg>
        <pc:spChg chg="add del">
          <ac:chgData name="Wilson, Bridget" userId="5a042191-985d-4755-b08a-bd092a67e3d0" providerId="ADAL" clId="{3F1B27A1-FB51-4CD3-A2E9-3B8EAB96AE5B}" dt="2024-09-17T20:31:17.165" v="238" actId="26606"/>
          <ac:spMkLst>
            <pc:docMk/>
            <pc:sldMk cId="793131829" sldId="259"/>
            <ac:spMk id="8" creationId="{081EA652-8C6A-4E69-BEB9-170809474553}"/>
          </ac:spMkLst>
        </pc:spChg>
        <pc:spChg chg="add del">
          <ac:chgData name="Wilson, Bridget" userId="5a042191-985d-4755-b08a-bd092a67e3d0" providerId="ADAL" clId="{3F1B27A1-FB51-4CD3-A2E9-3B8EAB96AE5B}" dt="2024-09-17T20:31:17.165" v="238" actId="26606"/>
          <ac:spMkLst>
            <pc:docMk/>
            <pc:sldMk cId="793131829" sldId="259"/>
            <ac:spMk id="10" creationId="{5298780A-33B9-4EA2-8F67-DE68AD62841B}"/>
          </ac:spMkLst>
        </pc:spChg>
        <pc:spChg chg="add del">
          <ac:chgData name="Wilson, Bridget" userId="5a042191-985d-4755-b08a-bd092a67e3d0" providerId="ADAL" clId="{3F1B27A1-FB51-4CD3-A2E9-3B8EAB96AE5B}" dt="2024-09-17T20:31:17.165" v="238" actId="26606"/>
          <ac:spMkLst>
            <pc:docMk/>
            <pc:sldMk cId="793131829" sldId="259"/>
            <ac:spMk id="12" creationId="{7F488E8B-4E1E-4402-8935-D4E6C02615C7}"/>
          </ac:spMkLst>
        </pc:spChg>
        <pc:spChg chg="add">
          <ac:chgData name="Wilson, Bridget" userId="5a042191-985d-4755-b08a-bd092a67e3d0" providerId="ADAL" clId="{3F1B27A1-FB51-4CD3-A2E9-3B8EAB96AE5B}" dt="2024-09-17T20:31:17.171" v="239" actId="26606"/>
          <ac:spMkLst>
            <pc:docMk/>
            <pc:sldMk cId="793131829" sldId="259"/>
            <ac:spMk id="16" creationId="{081EA652-8C6A-4E69-BEB9-170809474553}"/>
          </ac:spMkLst>
        </pc:spChg>
        <pc:spChg chg="add">
          <ac:chgData name="Wilson, Bridget" userId="5a042191-985d-4755-b08a-bd092a67e3d0" providerId="ADAL" clId="{3F1B27A1-FB51-4CD3-A2E9-3B8EAB96AE5B}" dt="2024-09-17T20:31:17.171" v="239" actId="26606"/>
          <ac:spMkLst>
            <pc:docMk/>
            <pc:sldMk cId="793131829" sldId="259"/>
            <ac:spMk id="17" creationId="{5298780A-33B9-4EA2-8F67-DE68AD62841B}"/>
          </ac:spMkLst>
        </pc:spChg>
        <pc:spChg chg="add">
          <ac:chgData name="Wilson, Bridget" userId="5a042191-985d-4755-b08a-bd092a67e3d0" providerId="ADAL" clId="{3F1B27A1-FB51-4CD3-A2E9-3B8EAB96AE5B}" dt="2024-09-17T20:31:17.171" v="239" actId="26606"/>
          <ac:spMkLst>
            <pc:docMk/>
            <pc:sldMk cId="793131829" sldId="259"/>
            <ac:spMk id="18" creationId="{7F488E8B-4E1E-4402-8935-D4E6C02615C7}"/>
          </ac:spMkLst>
        </pc:spChg>
        <pc:cxnChg chg="add del">
          <ac:chgData name="Wilson, Bridget" userId="5a042191-985d-4755-b08a-bd092a67e3d0" providerId="ADAL" clId="{3F1B27A1-FB51-4CD3-A2E9-3B8EAB96AE5B}" dt="2024-09-17T20:31:17.165" v="238" actId="26606"/>
          <ac:cxnSpMkLst>
            <pc:docMk/>
            <pc:sldMk cId="793131829" sldId="259"/>
            <ac:cxnSpMk id="14" creationId="{23AAC9B5-8015-485C-ACF9-A750390E9A56}"/>
          </ac:cxnSpMkLst>
        </pc:cxnChg>
      </pc:sldChg>
      <pc:sldChg chg="delSp add del setBg delDesignElem">
        <pc:chgData name="Wilson, Bridget" userId="5a042191-985d-4755-b08a-bd092a67e3d0" providerId="ADAL" clId="{3F1B27A1-FB51-4CD3-A2E9-3B8EAB96AE5B}" dt="2024-09-17T20:22:57.707" v="114" actId="47"/>
        <pc:sldMkLst>
          <pc:docMk/>
          <pc:sldMk cId="2012207855" sldId="259"/>
        </pc:sldMkLst>
        <pc:spChg chg="del">
          <ac:chgData name="Wilson, Bridget" userId="5a042191-985d-4755-b08a-bd092a67e3d0" providerId="ADAL" clId="{3F1B27A1-FB51-4CD3-A2E9-3B8EAB96AE5B}" dt="2024-09-17T20:22:56.107" v="113"/>
          <ac:spMkLst>
            <pc:docMk/>
            <pc:sldMk cId="2012207855" sldId="259"/>
            <ac:spMk id="8" creationId="{1B15ED52-F352-441B-82BF-E0EA34836D08}"/>
          </ac:spMkLst>
        </pc:spChg>
        <pc:spChg chg="del">
          <ac:chgData name="Wilson, Bridget" userId="5a042191-985d-4755-b08a-bd092a67e3d0" providerId="ADAL" clId="{3F1B27A1-FB51-4CD3-A2E9-3B8EAB96AE5B}" dt="2024-09-17T20:22:56.107" v="113"/>
          <ac:spMkLst>
            <pc:docMk/>
            <pc:sldMk cId="2012207855" sldId="259"/>
            <ac:spMk id="10" creationId="{3B2E3793-BFE6-45A2-9B7B-E18844431C99}"/>
          </ac:spMkLst>
        </pc:spChg>
        <pc:spChg chg="del">
          <ac:chgData name="Wilson, Bridget" userId="5a042191-985d-4755-b08a-bd092a67e3d0" providerId="ADAL" clId="{3F1B27A1-FB51-4CD3-A2E9-3B8EAB96AE5B}" dt="2024-09-17T20:22:56.107" v="113"/>
          <ac:spMkLst>
            <pc:docMk/>
            <pc:sldMk cId="2012207855" sldId="259"/>
            <ac:spMk id="12" creationId="{BC4C4868-CB8F-4AF9-9CDB-8108F2C19B67}"/>
          </ac:spMkLst>
        </pc:spChg>
        <pc:spChg chg="del">
          <ac:chgData name="Wilson, Bridget" userId="5a042191-985d-4755-b08a-bd092a67e3d0" providerId="ADAL" clId="{3F1B27A1-FB51-4CD3-A2E9-3B8EAB96AE5B}" dt="2024-09-17T20:22:56.107" v="113"/>
          <ac:spMkLst>
            <pc:docMk/>
            <pc:sldMk cId="2012207855" sldId="259"/>
            <ac:spMk id="14" creationId="{375E0459-6403-40CD-989D-56A4407CA12E}"/>
          </ac:spMkLst>
        </pc:spChg>
        <pc:spChg chg="del">
          <ac:chgData name="Wilson, Bridget" userId="5a042191-985d-4755-b08a-bd092a67e3d0" providerId="ADAL" clId="{3F1B27A1-FB51-4CD3-A2E9-3B8EAB96AE5B}" dt="2024-09-17T20:22:56.107" v="113"/>
          <ac:spMkLst>
            <pc:docMk/>
            <pc:sldMk cId="2012207855" sldId="259"/>
            <ac:spMk id="16" creationId="{53E5B1A8-3AC9-4BD1-9BBC-78CA94F2D1BA}"/>
          </ac:spMkLst>
        </pc:spChg>
      </pc:sldChg>
      <pc:sldChg chg="addSp delSp modSp new mod setBg">
        <pc:chgData name="Wilson, Bridget" userId="5a042191-985d-4755-b08a-bd092a67e3d0" providerId="ADAL" clId="{3F1B27A1-FB51-4CD3-A2E9-3B8EAB96AE5B}" dt="2024-09-17T20:57:23.733" v="1266" actId="1036"/>
        <pc:sldMkLst>
          <pc:docMk/>
          <pc:sldMk cId="1150269361" sldId="260"/>
        </pc:sldMkLst>
        <pc:spChg chg="mod">
          <ac:chgData name="Wilson, Bridget" userId="5a042191-985d-4755-b08a-bd092a67e3d0" providerId="ADAL" clId="{3F1B27A1-FB51-4CD3-A2E9-3B8EAB96AE5B}" dt="2024-09-17T20:54:31.937" v="1225" actId="113"/>
          <ac:spMkLst>
            <pc:docMk/>
            <pc:sldMk cId="1150269361" sldId="260"/>
            <ac:spMk id="2" creationId="{68D96B23-4CFC-96E2-D081-D75319A2672B}"/>
          </ac:spMkLst>
        </pc:spChg>
        <pc:spChg chg="del mod">
          <ac:chgData name="Wilson, Bridget" userId="5a042191-985d-4755-b08a-bd092a67e3d0" providerId="ADAL" clId="{3F1B27A1-FB51-4CD3-A2E9-3B8EAB96AE5B}" dt="2024-09-17T20:55:00.215" v="1226" actId="478"/>
          <ac:spMkLst>
            <pc:docMk/>
            <pc:sldMk cId="1150269361" sldId="260"/>
            <ac:spMk id="3" creationId="{EF2E1C64-FC55-43B1-4F3E-19833E292CD6}"/>
          </ac:spMkLst>
        </pc:spChg>
        <pc:spChg chg="add">
          <ac:chgData name="Wilson, Bridget" userId="5a042191-985d-4755-b08a-bd092a67e3d0" providerId="ADAL" clId="{3F1B27A1-FB51-4CD3-A2E9-3B8EAB96AE5B}" dt="2024-09-17T20:31:21.695" v="240" actId="26606"/>
          <ac:spMkLst>
            <pc:docMk/>
            <pc:sldMk cId="1150269361" sldId="260"/>
            <ac:spMk id="8" creationId="{081EA652-8C6A-4E69-BEB9-170809474553}"/>
          </ac:spMkLst>
        </pc:spChg>
        <pc:spChg chg="add">
          <ac:chgData name="Wilson, Bridget" userId="5a042191-985d-4755-b08a-bd092a67e3d0" providerId="ADAL" clId="{3F1B27A1-FB51-4CD3-A2E9-3B8EAB96AE5B}" dt="2024-09-17T20:31:21.695" v="240" actId="26606"/>
          <ac:spMkLst>
            <pc:docMk/>
            <pc:sldMk cId="1150269361" sldId="260"/>
            <ac:spMk id="10" creationId="{5298780A-33B9-4EA2-8F67-DE68AD62841B}"/>
          </ac:spMkLst>
        </pc:spChg>
        <pc:spChg chg="add">
          <ac:chgData name="Wilson, Bridget" userId="5a042191-985d-4755-b08a-bd092a67e3d0" providerId="ADAL" clId="{3F1B27A1-FB51-4CD3-A2E9-3B8EAB96AE5B}" dt="2024-09-17T20:31:21.695" v="240" actId="26606"/>
          <ac:spMkLst>
            <pc:docMk/>
            <pc:sldMk cId="1150269361" sldId="260"/>
            <ac:spMk id="12" creationId="{7F488E8B-4E1E-4402-8935-D4E6C02615C7}"/>
          </ac:spMkLst>
        </pc:spChg>
        <pc:grpChg chg="add mod">
          <ac:chgData name="Wilson, Bridget" userId="5a042191-985d-4755-b08a-bd092a67e3d0" providerId="ADAL" clId="{3F1B27A1-FB51-4CD3-A2E9-3B8EAB96AE5B}" dt="2024-09-17T20:57:23.733" v="1266" actId="1036"/>
          <ac:grpSpMkLst>
            <pc:docMk/>
            <pc:sldMk cId="1150269361" sldId="260"/>
            <ac:grpSpMk id="9" creationId="{ED0E301A-2977-F047-2F4B-4096975A5A34}"/>
          </ac:grpSpMkLst>
        </pc:grpChg>
        <pc:picChg chg="add mod modCrop">
          <ac:chgData name="Wilson, Bridget" userId="5a042191-985d-4755-b08a-bd092a67e3d0" providerId="ADAL" clId="{3F1B27A1-FB51-4CD3-A2E9-3B8EAB96AE5B}" dt="2024-09-17T20:56:32.249" v="1243" actId="164"/>
          <ac:picMkLst>
            <pc:docMk/>
            <pc:sldMk cId="1150269361" sldId="260"/>
            <ac:picMk id="5" creationId="{ED115C37-F7AB-25B0-F6A1-E12EE777130B}"/>
          </ac:picMkLst>
        </pc:picChg>
        <pc:picChg chg="add mod modCrop">
          <ac:chgData name="Wilson, Bridget" userId="5a042191-985d-4755-b08a-bd092a67e3d0" providerId="ADAL" clId="{3F1B27A1-FB51-4CD3-A2E9-3B8EAB96AE5B}" dt="2024-09-17T20:56:32.249" v="1243" actId="164"/>
          <ac:picMkLst>
            <pc:docMk/>
            <pc:sldMk cId="1150269361" sldId="260"/>
            <ac:picMk id="6" creationId="{169BF124-3F1F-10BF-5D1B-9EF3054744A0}"/>
          </ac:picMkLst>
        </pc:picChg>
        <pc:picChg chg="add mod modCrop">
          <ac:chgData name="Wilson, Bridget" userId="5a042191-985d-4755-b08a-bd092a67e3d0" providerId="ADAL" clId="{3F1B27A1-FB51-4CD3-A2E9-3B8EAB96AE5B}" dt="2024-09-17T20:56:32.249" v="1243" actId="164"/>
          <ac:picMkLst>
            <pc:docMk/>
            <pc:sldMk cId="1150269361" sldId="260"/>
            <ac:picMk id="7" creationId="{2A863A07-6997-B017-C537-CA9752C71A01}"/>
          </ac:picMkLst>
        </pc:picChg>
      </pc:sldChg>
      <pc:sldChg chg="addSp modSp new mod setBg">
        <pc:chgData name="Wilson, Bridget" userId="5a042191-985d-4755-b08a-bd092a67e3d0" providerId="ADAL" clId="{3F1B27A1-FB51-4CD3-A2E9-3B8EAB96AE5B}" dt="2024-09-17T20:36:20.915" v="418" actId="1038"/>
        <pc:sldMkLst>
          <pc:docMk/>
          <pc:sldMk cId="2160252705" sldId="261"/>
        </pc:sldMkLst>
        <pc:spChg chg="mod">
          <ac:chgData name="Wilson, Bridget" userId="5a042191-985d-4755-b08a-bd092a67e3d0" providerId="ADAL" clId="{3F1B27A1-FB51-4CD3-A2E9-3B8EAB96AE5B}" dt="2024-09-17T20:36:20.915" v="418" actId="1038"/>
          <ac:spMkLst>
            <pc:docMk/>
            <pc:sldMk cId="2160252705" sldId="261"/>
            <ac:spMk id="2" creationId="{5E3A68BF-B3B2-067E-C425-F0C5F8447DAD}"/>
          </ac:spMkLst>
        </pc:spChg>
        <pc:spChg chg="mod">
          <ac:chgData name="Wilson, Bridget" userId="5a042191-985d-4755-b08a-bd092a67e3d0" providerId="ADAL" clId="{3F1B27A1-FB51-4CD3-A2E9-3B8EAB96AE5B}" dt="2024-09-17T20:31:23.766" v="241" actId="26606"/>
          <ac:spMkLst>
            <pc:docMk/>
            <pc:sldMk cId="2160252705" sldId="261"/>
            <ac:spMk id="3" creationId="{0DCF8F1E-385F-B7CD-FA3D-0031E89A91E6}"/>
          </ac:spMkLst>
        </pc:spChg>
        <pc:spChg chg="add">
          <ac:chgData name="Wilson, Bridget" userId="5a042191-985d-4755-b08a-bd092a67e3d0" providerId="ADAL" clId="{3F1B27A1-FB51-4CD3-A2E9-3B8EAB96AE5B}" dt="2024-09-17T20:31:23.766" v="241" actId="26606"/>
          <ac:spMkLst>
            <pc:docMk/>
            <pc:sldMk cId="2160252705" sldId="261"/>
            <ac:spMk id="8" creationId="{081EA652-8C6A-4E69-BEB9-170809474553}"/>
          </ac:spMkLst>
        </pc:spChg>
        <pc:spChg chg="add">
          <ac:chgData name="Wilson, Bridget" userId="5a042191-985d-4755-b08a-bd092a67e3d0" providerId="ADAL" clId="{3F1B27A1-FB51-4CD3-A2E9-3B8EAB96AE5B}" dt="2024-09-17T20:31:23.766" v="241" actId="26606"/>
          <ac:spMkLst>
            <pc:docMk/>
            <pc:sldMk cId="2160252705" sldId="261"/>
            <ac:spMk id="10" creationId="{5298780A-33B9-4EA2-8F67-DE68AD62841B}"/>
          </ac:spMkLst>
        </pc:spChg>
        <pc:spChg chg="add">
          <ac:chgData name="Wilson, Bridget" userId="5a042191-985d-4755-b08a-bd092a67e3d0" providerId="ADAL" clId="{3F1B27A1-FB51-4CD3-A2E9-3B8EAB96AE5B}" dt="2024-09-17T20:31:23.766" v="241" actId="26606"/>
          <ac:spMkLst>
            <pc:docMk/>
            <pc:sldMk cId="2160252705" sldId="261"/>
            <ac:spMk id="12" creationId="{7F488E8B-4E1E-4402-8935-D4E6C02615C7}"/>
          </ac:spMkLst>
        </pc:spChg>
      </pc:sldChg>
      <pc:sldChg chg="addSp modSp new mod setBg">
        <pc:chgData name="Wilson, Bridget" userId="5a042191-985d-4755-b08a-bd092a67e3d0" providerId="ADAL" clId="{3F1B27A1-FB51-4CD3-A2E9-3B8EAB96AE5B}" dt="2024-09-17T20:31:58.869" v="247" actId="12788"/>
        <pc:sldMkLst>
          <pc:docMk/>
          <pc:sldMk cId="312556052" sldId="262"/>
        </pc:sldMkLst>
        <pc:spChg chg="mod">
          <ac:chgData name="Wilson, Bridget" userId="5a042191-985d-4755-b08a-bd092a67e3d0" providerId="ADAL" clId="{3F1B27A1-FB51-4CD3-A2E9-3B8EAB96AE5B}" dt="2024-09-17T20:31:58.869" v="247" actId="12788"/>
          <ac:spMkLst>
            <pc:docMk/>
            <pc:sldMk cId="312556052" sldId="262"/>
            <ac:spMk id="2" creationId="{C0512766-DB99-F7C9-3188-CF70728EA0EE}"/>
          </ac:spMkLst>
        </pc:spChg>
        <pc:spChg chg="mod">
          <ac:chgData name="Wilson, Bridget" userId="5a042191-985d-4755-b08a-bd092a67e3d0" providerId="ADAL" clId="{3F1B27A1-FB51-4CD3-A2E9-3B8EAB96AE5B}" dt="2024-09-17T20:31:28.047" v="242" actId="26606"/>
          <ac:spMkLst>
            <pc:docMk/>
            <pc:sldMk cId="312556052" sldId="262"/>
            <ac:spMk id="3" creationId="{B6E92D20-9977-9575-1F2C-F2E373F1D164}"/>
          </ac:spMkLst>
        </pc:spChg>
        <pc:spChg chg="add">
          <ac:chgData name="Wilson, Bridget" userId="5a042191-985d-4755-b08a-bd092a67e3d0" providerId="ADAL" clId="{3F1B27A1-FB51-4CD3-A2E9-3B8EAB96AE5B}" dt="2024-09-17T20:31:28.047" v="242" actId="26606"/>
          <ac:spMkLst>
            <pc:docMk/>
            <pc:sldMk cId="312556052" sldId="262"/>
            <ac:spMk id="8" creationId="{934F1179-B481-4F9E-BCA3-AFB972070F83}"/>
          </ac:spMkLst>
        </pc:spChg>
        <pc:spChg chg="add">
          <ac:chgData name="Wilson, Bridget" userId="5a042191-985d-4755-b08a-bd092a67e3d0" providerId="ADAL" clId="{3F1B27A1-FB51-4CD3-A2E9-3B8EAB96AE5B}" dt="2024-09-17T20:31:28.047" v="242" actId="26606"/>
          <ac:spMkLst>
            <pc:docMk/>
            <pc:sldMk cId="312556052" sldId="262"/>
            <ac:spMk id="10" creationId="{827DC2C4-B485-428A-BF4A-472D2967F47F}"/>
          </ac:spMkLst>
        </pc:spChg>
        <pc:spChg chg="add">
          <ac:chgData name="Wilson, Bridget" userId="5a042191-985d-4755-b08a-bd092a67e3d0" providerId="ADAL" clId="{3F1B27A1-FB51-4CD3-A2E9-3B8EAB96AE5B}" dt="2024-09-17T20:31:28.047" v="242" actId="26606"/>
          <ac:spMkLst>
            <pc:docMk/>
            <pc:sldMk cId="312556052" sldId="262"/>
            <ac:spMk id="12" creationId="{EE04B5EB-F158-4507-90DD-BD23620C7CC9}"/>
          </ac:spMkLst>
        </pc:spChg>
      </pc:sldChg>
      <pc:sldChg chg="new del">
        <pc:chgData name="Wilson, Bridget" userId="5a042191-985d-4755-b08a-bd092a67e3d0" providerId="ADAL" clId="{3F1B27A1-FB51-4CD3-A2E9-3B8EAB96AE5B}" dt="2024-09-17T20:28:47.130" v="191" actId="47"/>
        <pc:sldMkLst>
          <pc:docMk/>
          <pc:sldMk cId="3423426677" sldId="262"/>
        </pc:sldMkLst>
      </pc:sldChg>
      <pc:sldChg chg="modSp new del">
        <pc:chgData name="Wilson, Bridget" userId="5a042191-985d-4755-b08a-bd092a67e3d0" providerId="ADAL" clId="{3F1B27A1-FB51-4CD3-A2E9-3B8EAB96AE5B}" dt="2024-09-17T20:28:43.018" v="189" actId="47"/>
        <pc:sldMkLst>
          <pc:docMk/>
          <pc:sldMk cId="3851727190" sldId="262"/>
        </pc:sldMkLst>
        <pc:spChg chg="mod">
          <ac:chgData name="Wilson, Bridget" userId="5a042191-985d-4755-b08a-bd092a67e3d0" providerId="ADAL" clId="{3F1B27A1-FB51-4CD3-A2E9-3B8EAB96AE5B}" dt="2024-09-17T20:27:05.536" v="147"/>
          <ac:spMkLst>
            <pc:docMk/>
            <pc:sldMk cId="3851727190" sldId="262"/>
            <ac:spMk id="2" creationId="{867E8FF0-7F81-EA09-076B-3D87CA67EA18}"/>
          </ac:spMkLst>
        </pc:spChg>
        <pc:spChg chg="mod">
          <ac:chgData name="Wilson, Bridget" userId="5a042191-985d-4755-b08a-bd092a67e3d0" providerId="ADAL" clId="{3F1B27A1-FB51-4CD3-A2E9-3B8EAB96AE5B}" dt="2024-09-17T20:27:05.536" v="147"/>
          <ac:spMkLst>
            <pc:docMk/>
            <pc:sldMk cId="3851727190" sldId="262"/>
            <ac:spMk id="3" creationId="{FB232261-2DE5-F179-6C6E-2953C81FA274}"/>
          </ac:spMkLst>
        </pc:spChg>
      </pc:sldChg>
      <pc:sldChg chg="addSp delSp modSp new mod ord setBg">
        <pc:chgData name="Wilson, Bridget" userId="5a042191-985d-4755-b08a-bd092a67e3d0" providerId="ADAL" clId="{3F1B27A1-FB51-4CD3-A2E9-3B8EAB96AE5B}" dt="2024-09-17T20:58:34.478" v="1316"/>
        <pc:sldMkLst>
          <pc:docMk/>
          <pc:sldMk cId="520446626" sldId="263"/>
        </pc:sldMkLst>
        <pc:spChg chg="mod">
          <ac:chgData name="Wilson, Bridget" userId="5a042191-985d-4755-b08a-bd092a67e3d0" providerId="ADAL" clId="{3F1B27A1-FB51-4CD3-A2E9-3B8EAB96AE5B}" dt="2024-09-17T20:41:45.523" v="692" actId="113"/>
          <ac:spMkLst>
            <pc:docMk/>
            <pc:sldMk cId="520446626" sldId="263"/>
            <ac:spMk id="2" creationId="{CFDB7300-78B9-3904-E2BA-C69E3FBF2D96}"/>
          </ac:spMkLst>
        </pc:spChg>
        <pc:spChg chg="del mod">
          <ac:chgData name="Wilson, Bridget" userId="5a042191-985d-4755-b08a-bd092a67e3d0" providerId="ADAL" clId="{3F1B27A1-FB51-4CD3-A2E9-3B8EAB96AE5B}" dt="2024-09-17T20:32:51.171" v="268"/>
          <ac:spMkLst>
            <pc:docMk/>
            <pc:sldMk cId="520446626" sldId="263"/>
            <ac:spMk id="3" creationId="{F8F38074-E960-F5AC-75C7-6F81B7633971}"/>
          </ac:spMkLst>
        </pc:spChg>
        <pc:spChg chg="add mod">
          <ac:chgData name="Wilson, Bridget" userId="5a042191-985d-4755-b08a-bd092a67e3d0" providerId="ADAL" clId="{3F1B27A1-FB51-4CD3-A2E9-3B8EAB96AE5B}" dt="2024-09-17T20:33:58.476" v="287" actId="14100"/>
          <ac:spMkLst>
            <pc:docMk/>
            <pc:sldMk cId="520446626" sldId="263"/>
            <ac:spMk id="4" creationId="{13E70056-F8C9-934B-1943-C9FAA31EE974}"/>
          </ac:spMkLst>
        </pc:spChg>
        <pc:spChg chg="add mod">
          <ac:chgData name="Wilson, Bridget" userId="5a042191-985d-4755-b08a-bd092a67e3d0" providerId="ADAL" clId="{3F1B27A1-FB51-4CD3-A2E9-3B8EAB96AE5B}" dt="2024-09-17T20:34:00.700" v="288" actId="1076"/>
          <ac:spMkLst>
            <pc:docMk/>
            <pc:sldMk cId="520446626" sldId="263"/>
            <ac:spMk id="7" creationId="{1A671E3D-9002-6C6D-C64F-38A651E67892}"/>
          </ac:spMkLst>
        </pc:spChg>
        <pc:spChg chg="add">
          <ac:chgData name="Wilson, Bridget" userId="5a042191-985d-4755-b08a-bd092a67e3d0" providerId="ADAL" clId="{3F1B27A1-FB51-4CD3-A2E9-3B8EAB96AE5B}" dt="2024-09-17T20:32:20.376" v="249" actId="26606"/>
          <ac:spMkLst>
            <pc:docMk/>
            <pc:sldMk cId="520446626" sldId="263"/>
            <ac:spMk id="8" creationId="{081EA652-8C6A-4E69-BEB9-170809474553}"/>
          </ac:spMkLst>
        </pc:spChg>
        <pc:spChg chg="add">
          <ac:chgData name="Wilson, Bridget" userId="5a042191-985d-4755-b08a-bd092a67e3d0" providerId="ADAL" clId="{3F1B27A1-FB51-4CD3-A2E9-3B8EAB96AE5B}" dt="2024-09-17T20:32:20.376" v="249" actId="26606"/>
          <ac:spMkLst>
            <pc:docMk/>
            <pc:sldMk cId="520446626" sldId="263"/>
            <ac:spMk id="10" creationId="{5298780A-33B9-4EA2-8F67-DE68AD62841B}"/>
          </ac:spMkLst>
        </pc:spChg>
        <pc:spChg chg="add">
          <ac:chgData name="Wilson, Bridget" userId="5a042191-985d-4755-b08a-bd092a67e3d0" providerId="ADAL" clId="{3F1B27A1-FB51-4CD3-A2E9-3B8EAB96AE5B}" dt="2024-09-17T20:32:20.376" v="249" actId="26606"/>
          <ac:spMkLst>
            <pc:docMk/>
            <pc:sldMk cId="520446626" sldId="263"/>
            <ac:spMk id="12" creationId="{7F488E8B-4E1E-4402-8935-D4E6C02615C7}"/>
          </ac:spMkLst>
        </pc:spChg>
        <pc:picChg chg="add mod">
          <ac:chgData name="Wilson, Bridget" userId="5a042191-985d-4755-b08a-bd092a67e3d0" providerId="ADAL" clId="{3F1B27A1-FB51-4CD3-A2E9-3B8EAB96AE5B}" dt="2024-09-17T20:33:51.596" v="284" actId="12788"/>
          <ac:picMkLst>
            <pc:docMk/>
            <pc:sldMk cId="520446626" sldId="263"/>
            <ac:picMk id="5" creationId="{E84A0776-6C66-DCC7-E445-398426FBF867}"/>
          </ac:picMkLst>
        </pc:picChg>
      </pc:sldChg>
      <pc:sldChg chg="del delDesignElem">
        <pc:chgData name="Wilson, Bridget" userId="5a042191-985d-4755-b08a-bd092a67e3d0" providerId="ADAL" clId="{3F1B27A1-FB51-4CD3-A2E9-3B8EAB96AE5B}" dt="2024-09-17T20:25:59.341" v="137" actId="47"/>
        <pc:sldMkLst>
          <pc:docMk/>
          <pc:sldMk cId="4058099755" sldId="263"/>
        </pc:sldMkLst>
      </pc:sldChg>
      <pc:sldChg chg="addSp delSp modSp new mod setBg">
        <pc:chgData name="Wilson, Bridget" userId="5a042191-985d-4755-b08a-bd092a67e3d0" providerId="ADAL" clId="{3F1B27A1-FB51-4CD3-A2E9-3B8EAB96AE5B}" dt="2024-09-17T20:57:16.966" v="1257" actId="478"/>
        <pc:sldMkLst>
          <pc:docMk/>
          <pc:sldMk cId="2672817144" sldId="264"/>
        </pc:sldMkLst>
        <pc:spChg chg="del mod">
          <ac:chgData name="Wilson, Bridget" userId="5a042191-985d-4755-b08a-bd092a67e3d0" providerId="ADAL" clId="{3F1B27A1-FB51-4CD3-A2E9-3B8EAB96AE5B}" dt="2024-09-17T20:57:16.966" v="1257" actId="478"/>
          <ac:spMkLst>
            <pc:docMk/>
            <pc:sldMk cId="2672817144" sldId="264"/>
            <ac:spMk id="2" creationId="{FE4C2D84-1C3B-FB8C-D22B-87EF0923A561}"/>
          </ac:spMkLst>
        </pc:spChg>
        <pc:spChg chg="mod">
          <ac:chgData name="Wilson, Bridget" userId="5a042191-985d-4755-b08a-bd092a67e3d0" providerId="ADAL" clId="{3F1B27A1-FB51-4CD3-A2E9-3B8EAB96AE5B}" dt="2024-09-17T20:32:28.592" v="251" actId="26606"/>
          <ac:spMkLst>
            <pc:docMk/>
            <pc:sldMk cId="2672817144" sldId="264"/>
            <ac:spMk id="3" creationId="{4059D2A7-179C-6B16-B0FF-B3339CCD7973}"/>
          </ac:spMkLst>
        </pc:spChg>
        <pc:spChg chg="add mod">
          <ac:chgData name="Wilson, Bridget" userId="5a042191-985d-4755-b08a-bd092a67e3d0" providerId="ADAL" clId="{3F1B27A1-FB51-4CD3-A2E9-3B8EAB96AE5B}" dt="2024-09-17T20:57:14.548" v="1256"/>
          <ac:spMkLst>
            <pc:docMk/>
            <pc:sldMk cId="2672817144" sldId="264"/>
            <ac:spMk id="4" creationId="{C3840E2D-FE4C-B69D-6491-8018359454A5}"/>
          </ac:spMkLst>
        </pc:spChg>
        <pc:spChg chg="add">
          <ac:chgData name="Wilson, Bridget" userId="5a042191-985d-4755-b08a-bd092a67e3d0" providerId="ADAL" clId="{3F1B27A1-FB51-4CD3-A2E9-3B8EAB96AE5B}" dt="2024-09-17T20:32:28.592" v="251" actId="26606"/>
          <ac:spMkLst>
            <pc:docMk/>
            <pc:sldMk cId="2672817144" sldId="264"/>
            <ac:spMk id="8" creationId="{081EA652-8C6A-4E69-BEB9-170809474553}"/>
          </ac:spMkLst>
        </pc:spChg>
        <pc:spChg chg="add">
          <ac:chgData name="Wilson, Bridget" userId="5a042191-985d-4755-b08a-bd092a67e3d0" providerId="ADAL" clId="{3F1B27A1-FB51-4CD3-A2E9-3B8EAB96AE5B}" dt="2024-09-17T20:32:28.592" v="251" actId="26606"/>
          <ac:spMkLst>
            <pc:docMk/>
            <pc:sldMk cId="2672817144" sldId="264"/>
            <ac:spMk id="10" creationId="{5298780A-33B9-4EA2-8F67-DE68AD62841B}"/>
          </ac:spMkLst>
        </pc:spChg>
        <pc:spChg chg="add">
          <ac:chgData name="Wilson, Bridget" userId="5a042191-985d-4755-b08a-bd092a67e3d0" providerId="ADAL" clId="{3F1B27A1-FB51-4CD3-A2E9-3B8EAB96AE5B}" dt="2024-09-17T20:32:28.592" v="251" actId="26606"/>
          <ac:spMkLst>
            <pc:docMk/>
            <pc:sldMk cId="2672817144" sldId="264"/>
            <ac:spMk id="12" creationId="{7F488E8B-4E1E-4402-8935-D4E6C02615C7}"/>
          </ac:spMkLst>
        </pc:spChg>
      </pc:sldChg>
      <pc:sldChg chg="addSp modSp new mod ord setBg">
        <pc:chgData name="Wilson, Bridget" userId="5a042191-985d-4755-b08a-bd092a67e3d0" providerId="ADAL" clId="{3F1B27A1-FB51-4CD3-A2E9-3B8EAB96AE5B}" dt="2024-09-17T21:00:13.518" v="1359" actId="12788"/>
        <pc:sldMkLst>
          <pc:docMk/>
          <pc:sldMk cId="1538755321" sldId="265"/>
        </pc:sldMkLst>
        <pc:spChg chg="mod">
          <ac:chgData name="Wilson, Bridget" userId="5a042191-985d-4755-b08a-bd092a67e3d0" providerId="ADAL" clId="{3F1B27A1-FB51-4CD3-A2E9-3B8EAB96AE5B}" dt="2024-09-17T20:59:02.021" v="1341" actId="1038"/>
          <ac:spMkLst>
            <pc:docMk/>
            <pc:sldMk cId="1538755321" sldId="265"/>
            <ac:spMk id="2" creationId="{20129B18-7CE5-E792-5E0E-4F40339E93B0}"/>
          </ac:spMkLst>
        </pc:spChg>
        <pc:spChg chg="mod">
          <ac:chgData name="Wilson, Bridget" userId="5a042191-985d-4755-b08a-bd092a67e3d0" providerId="ADAL" clId="{3F1B27A1-FB51-4CD3-A2E9-3B8EAB96AE5B}" dt="2024-09-17T21:00:13.518" v="1359" actId="12788"/>
          <ac:spMkLst>
            <pc:docMk/>
            <pc:sldMk cId="1538755321" sldId="265"/>
            <ac:spMk id="3" creationId="{E4A1FC01-9D68-4BF4-6FBB-78BC710B6364}"/>
          </ac:spMkLst>
        </pc:spChg>
        <pc:spChg chg="add">
          <ac:chgData name="Wilson, Bridget" userId="5a042191-985d-4755-b08a-bd092a67e3d0" providerId="ADAL" clId="{3F1B27A1-FB51-4CD3-A2E9-3B8EAB96AE5B}" dt="2024-09-17T20:32:37.895" v="253" actId="26606"/>
          <ac:spMkLst>
            <pc:docMk/>
            <pc:sldMk cId="1538755321" sldId="265"/>
            <ac:spMk id="8" creationId="{081EA652-8C6A-4E69-BEB9-170809474553}"/>
          </ac:spMkLst>
        </pc:spChg>
        <pc:spChg chg="add">
          <ac:chgData name="Wilson, Bridget" userId="5a042191-985d-4755-b08a-bd092a67e3d0" providerId="ADAL" clId="{3F1B27A1-FB51-4CD3-A2E9-3B8EAB96AE5B}" dt="2024-09-17T20:32:37.895" v="253" actId="26606"/>
          <ac:spMkLst>
            <pc:docMk/>
            <pc:sldMk cId="1538755321" sldId="265"/>
            <ac:spMk id="10" creationId="{5298780A-33B9-4EA2-8F67-DE68AD62841B}"/>
          </ac:spMkLst>
        </pc:spChg>
        <pc:spChg chg="add">
          <ac:chgData name="Wilson, Bridget" userId="5a042191-985d-4755-b08a-bd092a67e3d0" providerId="ADAL" clId="{3F1B27A1-FB51-4CD3-A2E9-3B8EAB96AE5B}" dt="2024-09-17T20:32:37.895" v="253" actId="26606"/>
          <ac:spMkLst>
            <pc:docMk/>
            <pc:sldMk cId="1538755321" sldId="265"/>
            <ac:spMk id="12" creationId="{7F488E8B-4E1E-4402-8935-D4E6C02615C7}"/>
          </ac:spMkLst>
        </pc:spChg>
      </pc:sldChg>
      <pc:sldChg chg="addSp modSp new mod setBg">
        <pc:chgData name="Wilson, Bridget" userId="5a042191-985d-4755-b08a-bd092a67e3d0" providerId="ADAL" clId="{3F1B27A1-FB51-4CD3-A2E9-3B8EAB96AE5B}" dt="2024-09-17T20:32:41.606" v="255" actId="26606"/>
        <pc:sldMkLst>
          <pc:docMk/>
          <pc:sldMk cId="2201525238" sldId="266"/>
        </pc:sldMkLst>
        <pc:spChg chg="mod">
          <ac:chgData name="Wilson, Bridget" userId="5a042191-985d-4755-b08a-bd092a67e3d0" providerId="ADAL" clId="{3F1B27A1-FB51-4CD3-A2E9-3B8EAB96AE5B}" dt="2024-09-17T20:32:41.606" v="255" actId="26606"/>
          <ac:spMkLst>
            <pc:docMk/>
            <pc:sldMk cId="2201525238" sldId="266"/>
            <ac:spMk id="2" creationId="{18F84716-2543-9384-822E-A5DDEA74455A}"/>
          </ac:spMkLst>
        </pc:spChg>
        <pc:spChg chg="mod">
          <ac:chgData name="Wilson, Bridget" userId="5a042191-985d-4755-b08a-bd092a67e3d0" providerId="ADAL" clId="{3F1B27A1-FB51-4CD3-A2E9-3B8EAB96AE5B}" dt="2024-09-17T20:32:41.606" v="255" actId="26606"/>
          <ac:spMkLst>
            <pc:docMk/>
            <pc:sldMk cId="2201525238" sldId="266"/>
            <ac:spMk id="3" creationId="{56825368-F9DA-CDDC-20BE-A9354D645F5C}"/>
          </ac:spMkLst>
        </pc:spChg>
        <pc:spChg chg="add">
          <ac:chgData name="Wilson, Bridget" userId="5a042191-985d-4755-b08a-bd092a67e3d0" providerId="ADAL" clId="{3F1B27A1-FB51-4CD3-A2E9-3B8EAB96AE5B}" dt="2024-09-17T20:32:41.606" v="255" actId="26606"/>
          <ac:spMkLst>
            <pc:docMk/>
            <pc:sldMk cId="2201525238" sldId="266"/>
            <ac:spMk id="8" creationId="{081EA652-8C6A-4E69-BEB9-170809474553}"/>
          </ac:spMkLst>
        </pc:spChg>
        <pc:spChg chg="add">
          <ac:chgData name="Wilson, Bridget" userId="5a042191-985d-4755-b08a-bd092a67e3d0" providerId="ADAL" clId="{3F1B27A1-FB51-4CD3-A2E9-3B8EAB96AE5B}" dt="2024-09-17T20:32:41.606" v="255" actId="26606"/>
          <ac:spMkLst>
            <pc:docMk/>
            <pc:sldMk cId="2201525238" sldId="266"/>
            <ac:spMk id="10" creationId="{5298780A-33B9-4EA2-8F67-DE68AD62841B}"/>
          </ac:spMkLst>
        </pc:spChg>
        <pc:spChg chg="add">
          <ac:chgData name="Wilson, Bridget" userId="5a042191-985d-4755-b08a-bd092a67e3d0" providerId="ADAL" clId="{3F1B27A1-FB51-4CD3-A2E9-3B8EAB96AE5B}" dt="2024-09-17T20:32:41.606" v="255" actId="26606"/>
          <ac:spMkLst>
            <pc:docMk/>
            <pc:sldMk cId="2201525238" sldId="266"/>
            <ac:spMk id="12" creationId="{7F488E8B-4E1E-4402-8935-D4E6C02615C7}"/>
          </ac:spMkLst>
        </pc:spChg>
      </pc:sldChg>
      <pc:sldChg chg="addSp delSp modSp add mod setBg modAnim delDesignElem">
        <pc:chgData name="Wilson, Bridget" userId="5a042191-985d-4755-b08a-bd092a67e3d0" providerId="ADAL" clId="{3F1B27A1-FB51-4CD3-A2E9-3B8EAB96AE5B}" dt="2024-09-17T20:54:22.681" v="1224" actId="20577"/>
        <pc:sldMkLst>
          <pc:docMk/>
          <pc:sldMk cId="3816365912" sldId="267"/>
        </pc:sldMkLst>
        <pc:spChg chg="mod">
          <ac:chgData name="Wilson, Bridget" userId="5a042191-985d-4755-b08a-bd092a67e3d0" providerId="ADAL" clId="{3F1B27A1-FB51-4CD3-A2E9-3B8EAB96AE5B}" dt="2024-09-17T20:47:48.968" v="1004" actId="1038"/>
          <ac:spMkLst>
            <pc:docMk/>
            <pc:sldMk cId="3816365912" sldId="267"/>
            <ac:spMk id="2" creationId="{CEF0D3D5-D622-DE74-A77F-33CF83AD25B2}"/>
          </ac:spMkLst>
        </pc:spChg>
        <pc:spChg chg="mod">
          <ac:chgData name="Wilson, Bridget" userId="5a042191-985d-4755-b08a-bd092a67e3d0" providerId="ADAL" clId="{3F1B27A1-FB51-4CD3-A2E9-3B8EAB96AE5B}" dt="2024-09-17T20:54:22.681" v="1224" actId="20577"/>
          <ac:spMkLst>
            <pc:docMk/>
            <pc:sldMk cId="3816365912" sldId="267"/>
            <ac:spMk id="3" creationId="{D1F13EF4-93EE-DCB4-ABFB-CF5649BAAE81}"/>
          </ac:spMkLst>
        </pc:spChg>
        <pc:spChg chg="add">
          <ac:chgData name="Wilson, Bridget" userId="5a042191-985d-4755-b08a-bd092a67e3d0" providerId="ADAL" clId="{3F1B27A1-FB51-4CD3-A2E9-3B8EAB96AE5B}" dt="2024-09-17T20:46:44.389" v="975" actId="26606"/>
          <ac:spMkLst>
            <pc:docMk/>
            <pc:sldMk cId="3816365912" sldId="267"/>
            <ac:spMk id="8" creationId="{081EA652-8C6A-4E69-BEB9-170809474553}"/>
          </ac:spMkLst>
        </pc:spChg>
        <pc:spChg chg="add">
          <ac:chgData name="Wilson, Bridget" userId="5a042191-985d-4755-b08a-bd092a67e3d0" providerId="ADAL" clId="{3F1B27A1-FB51-4CD3-A2E9-3B8EAB96AE5B}" dt="2024-09-17T20:46:44.389" v="975" actId="26606"/>
          <ac:spMkLst>
            <pc:docMk/>
            <pc:sldMk cId="3816365912" sldId="267"/>
            <ac:spMk id="10" creationId="{5298780A-33B9-4EA2-8F67-DE68AD62841B}"/>
          </ac:spMkLst>
        </pc:spChg>
        <pc:spChg chg="add">
          <ac:chgData name="Wilson, Bridget" userId="5a042191-985d-4755-b08a-bd092a67e3d0" providerId="ADAL" clId="{3F1B27A1-FB51-4CD3-A2E9-3B8EAB96AE5B}" dt="2024-09-17T20:46:44.389" v="975" actId="26606"/>
          <ac:spMkLst>
            <pc:docMk/>
            <pc:sldMk cId="3816365912" sldId="267"/>
            <ac:spMk id="12" creationId="{7F488E8B-4E1E-4402-8935-D4E6C02615C7}"/>
          </ac:spMkLst>
        </pc:spChg>
        <pc:spChg chg="del">
          <ac:chgData name="Wilson, Bridget" userId="5a042191-985d-4755-b08a-bd092a67e3d0" providerId="ADAL" clId="{3F1B27A1-FB51-4CD3-A2E9-3B8EAB96AE5B}" dt="2024-09-17T20:46:33.395" v="974"/>
          <ac:spMkLst>
            <pc:docMk/>
            <pc:sldMk cId="3816365912" sldId="267"/>
            <ac:spMk id="16" creationId="{081EA652-8C6A-4E69-BEB9-170809474553}"/>
          </ac:spMkLst>
        </pc:spChg>
        <pc:spChg chg="del">
          <ac:chgData name="Wilson, Bridget" userId="5a042191-985d-4755-b08a-bd092a67e3d0" providerId="ADAL" clId="{3F1B27A1-FB51-4CD3-A2E9-3B8EAB96AE5B}" dt="2024-09-17T20:46:33.395" v="974"/>
          <ac:spMkLst>
            <pc:docMk/>
            <pc:sldMk cId="3816365912" sldId="267"/>
            <ac:spMk id="17" creationId="{5298780A-33B9-4EA2-8F67-DE68AD62841B}"/>
          </ac:spMkLst>
        </pc:spChg>
        <pc:spChg chg="del">
          <ac:chgData name="Wilson, Bridget" userId="5a042191-985d-4755-b08a-bd092a67e3d0" providerId="ADAL" clId="{3F1B27A1-FB51-4CD3-A2E9-3B8EAB96AE5B}" dt="2024-09-17T20:46:33.395" v="974"/>
          <ac:spMkLst>
            <pc:docMk/>
            <pc:sldMk cId="3816365912" sldId="267"/>
            <ac:spMk id="18" creationId="{7F488E8B-4E1E-4402-8935-D4E6C02615C7}"/>
          </ac:spMkLst>
        </pc:spChg>
      </pc:sldChg>
      <pc:sldChg chg="modSp new del mod">
        <pc:chgData name="Wilson, Bridget" userId="5a042191-985d-4755-b08a-bd092a67e3d0" providerId="ADAL" clId="{3F1B27A1-FB51-4CD3-A2E9-3B8EAB96AE5B}" dt="2024-09-17T20:58:21.666" v="1290" actId="47"/>
        <pc:sldMkLst>
          <pc:docMk/>
          <pc:sldMk cId="3525198792" sldId="268"/>
        </pc:sldMkLst>
        <pc:spChg chg="mod">
          <ac:chgData name="Wilson, Bridget" userId="5a042191-985d-4755-b08a-bd092a67e3d0" providerId="ADAL" clId="{3F1B27A1-FB51-4CD3-A2E9-3B8EAB96AE5B}" dt="2024-09-17T20:58:17.398" v="1289" actId="20577"/>
          <ac:spMkLst>
            <pc:docMk/>
            <pc:sldMk cId="3525198792" sldId="268"/>
            <ac:spMk id="2" creationId="{CFE7439C-F99F-91D5-2FDA-B92CA11B10C3}"/>
          </ac:spMkLst>
        </pc:spChg>
        <pc:spChg chg="mod">
          <ac:chgData name="Wilson, Bridget" userId="5a042191-985d-4755-b08a-bd092a67e3d0" providerId="ADAL" clId="{3F1B27A1-FB51-4CD3-A2E9-3B8EAB96AE5B}" dt="2024-09-17T20:58:09.577" v="1268"/>
          <ac:spMkLst>
            <pc:docMk/>
            <pc:sldMk cId="3525198792" sldId="268"/>
            <ac:spMk id="3" creationId="{115FE06A-2C12-7B1C-F03E-4E19B6508A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402DE-F9FC-4B43-BDD6-59FACA6429B9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C7F51-CC09-4F17-B95C-EB4F969F3A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studies have evaluated Black, Hispanic/Latinx, Asian, White and Area deprivation scores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7F51-CC09-4F17-B95C-EB4F969F3A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6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Age range for EoE diagnosis was 0 to 23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7F51-CC09-4F17-B95C-EB4F969F3A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7F51-CC09-4F17-B95C-EB4F969F3A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6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BD29-6840-555B-6E0B-498FD2A8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9C75F-E8A5-AE19-A65D-805A04D0E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5CF79-7FAD-544E-CE43-BB77110D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F9D-7429-44EF-AFCC-EBDA9834C7D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4DC03-6C7D-F195-CD8D-F96EBE28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9876-C7E8-5187-EF02-4ED0B6BE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E72-1285-4D41-ACDC-8CB4C187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7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3CC9-CDF8-95F9-BB61-CB1EBB71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4A2BE-C65D-FA28-5BD7-0563F06DC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29195-5336-989F-0849-020A3042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F9D-7429-44EF-AFCC-EBDA9834C7D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47F2B-C9FD-ADF7-BDC6-F4170C44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CFF22-194D-7AE5-7516-2A648575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E72-1285-4D41-ACDC-8CB4C187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0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4FE6D9-6280-DA8B-5935-525AF62B4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C590C-4642-0667-CE1B-39BC00452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E59BE-2BA4-BF51-2BFA-1D0A06A3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F9D-7429-44EF-AFCC-EBDA9834C7D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EC5F-FD63-46B0-FC2D-E11973E3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4E451-4AB6-03F1-A947-89ABE6AC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E72-1285-4D41-ACDC-8CB4C187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7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6696-9AF4-B245-A820-858F134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F45B-B79A-C239-4AEA-B53B0EBB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F78C-5AC6-2F03-A3D2-4D4303FB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F9D-7429-44EF-AFCC-EBDA9834C7D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C59BF-8F53-3314-714C-952D01B4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213AD-788B-90D6-222C-2DD2C0A5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E72-1285-4D41-ACDC-8CB4C187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5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1D8C-CA69-4BB3-BC1B-06999976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F1D47-F68D-FE6C-4E41-DA32EEAA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F1AF8-77F2-A970-100F-C16DAC46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F9D-7429-44EF-AFCC-EBDA9834C7D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6D117-26EA-A09B-F98F-5C3894FF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D458-E0F4-0A75-6B1C-C81E61DF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E72-1285-4D41-ACDC-8CB4C187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4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EAE1-A97D-7591-E198-569D79A8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20379-81FA-DD73-012B-5610E6F01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04B8D-3BA1-993F-F63B-0C953074A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43FD6-0197-3410-0F29-37633810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F9D-7429-44EF-AFCC-EBDA9834C7D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2135A-C093-BC12-486F-1944B3D5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A2E0C-C8B6-4E5C-04BE-4EE0A2A7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E72-1285-4D41-ACDC-8CB4C187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3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E76D-1CB4-1FBA-14C2-F196D33AC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FFD04-3777-B309-E322-D83AD1A47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9837D-701C-E051-3435-3E8E6F64E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717A4-5DD8-BAF6-AAA2-AE51B5A4A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373ED-3BDF-8519-2702-D85B856FF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E2205-34C3-C12E-7F18-E9822CB4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F9D-7429-44EF-AFCC-EBDA9834C7D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E35036-D258-4180-EE56-4E5FD1F5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C74DC-99B9-F5C6-2D4C-A071AE5E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E72-1285-4D41-ACDC-8CB4C187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2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A6B1-C6F1-D963-349A-BEFD6990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3206B-5CE5-7704-9F5F-72E1AB5A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F9D-7429-44EF-AFCC-EBDA9834C7D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45717-3BA0-BFAB-FD4A-2EE8C23B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0ACA9-7AF7-BEC9-17D5-CFF8C35F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E72-1285-4D41-ACDC-8CB4C187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6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575E5-AAC5-4B8D-A4CF-208D3DA5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F9D-7429-44EF-AFCC-EBDA9834C7D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52303-6BF8-DAC3-9BE0-C4727AA6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DBF73-49FC-17A8-8988-BF1E9931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E72-1285-4D41-ACDC-8CB4C187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5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211E-BD63-7594-4744-D1955886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96F87-6121-3E3F-1489-6780A9BF6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CD734-A755-AE59-C93A-F4A5039CF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CD2D2-E7F2-E52A-C063-B29EFA9B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F9D-7429-44EF-AFCC-EBDA9834C7D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1498E-7665-C5D6-0329-277F9508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AE270-2936-6326-CC49-3889CD9E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E72-1285-4D41-ACDC-8CB4C187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6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C971-1E61-95AF-01CB-897E9210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79D-73FF-B2B3-5A35-1A50769DF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E6092-AB6D-9F8D-2CA0-D41466910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BC732-19C5-051A-E18C-FE48DA9E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F9D-7429-44EF-AFCC-EBDA9834C7D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F08B8-F12D-F3E3-E84D-D18A37C1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A7EE5-2A91-A616-0F9E-AA5E1175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E72-1285-4D41-ACDC-8CB4C187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3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184FD-A999-E097-0151-D9C3F1E7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6E805-35E1-992B-559B-BF63AF40F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117F2-45DD-D593-42C2-E4D758A0E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D46F9D-7429-44EF-AFCC-EBDA9834C7D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C2052-03CA-0AC9-451E-FB331059A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79297-99A7-F1BE-80B5-B72C6FC44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1E72-1285-4D41-ACDC-8CB4C187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F377E-29BF-FC35-6D41-356882C27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295" y="1008993"/>
            <a:ext cx="9231410" cy="3542045"/>
          </a:xfrm>
        </p:spPr>
        <p:txBody>
          <a:bodyPr anchor="b">
            <a:normAutofit/>
          </a:bodyPr>
          <a:lstStyle/>
          <a:p>
            <a:r>
              <a:rPr lang="en-US" sz="5500" b="1" dirty="0"/>
              <a:t>Eosinophilic Esophagitis in </a:t>
            </a:r>
            <a:br>
              <a:rPr lang="en-US" sz="5500" b="1" dirty="0"/>
            </a:br>
            <a:r>
              <a:rPr lang="en-US" sz="5500" b="1" dirty="0"/>
              <a:t>Native American </a:t>
            </a:r>
            <a:br>
              <a:rPr lang="en-US" sz="5500" b="1" dirty="0"/>
            </a:br>
            <a:r>
              <a:rPr lang="en-US" sz="5500" b="1" dirty="0"/>
              <a:t>Children and Young Adults:</a:t>
            </a:r>
            <a:br>
              <a:rPr lang="en-US" sz="5500" b="1" dirty="0"/>
            </a:br>
            <a:r>
              <a:rPr lang="en-US" sz="5500" b="1" dirty="0"/>
              <a:t>A Case Control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FAC12-CBDA-4258-ECDD-638ED621E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9833" y="5102231"/>
            <a:ext cx="7132335" cy="1312657"/>
          </a:xfrm>
        </p:spPr>
        <p:txBody>
          <a:bodyPr anchor="t">
            <a:normAutofit/>
          </a:bodyPr>
          <a:lstStyle/>
          <a:p>
            <a:r>
              <a:rPr lang="en-US" dirty="0"/>
              <a:t>Bridget Wilson, MD</a:t>
            </a:r>
          </a:p>
        </p:txBody>
      </p:sp>
    </p:spTree>
    <p:extLst>
      <p:ext uri="{BB962C8B-B14F-4D97-AF65-F5344CB8AC3E}">
        <p14:creationId xmlns:p14="http://schemas.microsoft.com/office/powerpoint/2010/main" val="65854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868D8C-5380-91A2-E7C2-FD0B180C2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34"/>
            <a:ext cx="12192000" cy="6810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0FE360-88DD-D25D-31F4-4AC06C860BB3}"/>
              </a:ext>
            </a:extLst>
          </p:cNvPr>
          <p:cNvSpPr/>
          <p:nvPr/>
        </p:nvSpPr>
        <p:spPr>
          <a:xfrm>
            <a:off x="1765005" y="1297172"/>
            <a:ext cx="7655442" cy="4146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BE0C2D-CCAA-D2F7-7061-8BDF35790E11}"/>
              </a:ext>
            </a:extLst>
          </p:cNvPr>
          <p:cNvSpPr/>
          <p:nvPr/>
        </p:nvSpPr>
        <p:spPr>
          <a:xfrm>
            <a:off x="6095999" y="1297172"/>
            <a:ext cx="4616303" cy="2436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99450-E64A-DCD5-4E72-7C1814761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5813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No statistically significant differences in EoE treatments ever received:</a:t>
            </a:r>
          </a:p>
          <a:p>
            <a:pPr lvl="2">
              <a:lnSpc>
                <a:spcPct val="150000"/>
              </a:lnSpc>
            </a:pPr>
            <a:r>
              <a:rPr lang="en-US" sz="2600" dirty="0"/>
              <a:t>Proton pump inhibitors </a:t>
            </a:r>
          </a:p>
          <a:p>
            <a:pPr lvl="2">
              <a:lnSpc>
                <a:spcPct val="150000"/>
              </a:lnSpc>
            </a:pPr>
            <a:r>
              <a:rPr lang="en-US" sz="2600" dirty="0"/>
              <a:t>Swallowed corticosteroids</a:t>
            </a:r>
          </a:p>
          <a:p>
            <a:pPr lvl="2">
              <a:lnSpc>
                <a:spcPct val="150000"/>
              </a:lnSpc>
            </a:pPr>
            <a:r>
              <a:rPr lang="en-US" sz="2600" dirty="0"/>
              <a:t>Dupilumab</a:t>
            </a:r>
          </a:p>
          <a:p>
            <a:pPr lvl="2">
              <a:lnSpc>
                <a:spcPct val="150000"/>
              </a:lnSpc>
            </a:pPr>
            <a:r>
              <a:rPr lang="en-US" sz="2600" dirty="0"/>
              <a:t>Dietary elimination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AB28F-9FA9-F206-5079-42DF29363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433"/>
            <a:ext cx="10515600" cy="1057255"/>
          </a:xfrm>
        </p:spPr>
        <p:txBody>
          <a:bodyPr>
            <a:normAutofit/>
          </a:bodyPr>
          <a:lstStyle/>
          <a:p>
            <a:r>
              <a:rPr lang="en-US" sz="4000" b="1" dirty="0"/>
              <a:t>Results: Treatment</a:t>
            </a:r>
          </a:p>
        </p:txBody>
      </p:sp>
    </p:spTree>
    <p:extLst>
      <p:ext uri="{BB962C8B-B14F-4D97-AF65-F5344CB8AC3E}">
        <p14:creationId xmlns:p14="http://schemas.microsoft.com/office/powerpoint/2010/main" val="406282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A68BF-B3B2-067E-C425-F0C5F844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54" y="712055"/>
            <a:ext cx="8074815" cy="689428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F8F1E-385F-B7CD-FA3D-0031E89A9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554" y="1490263"/>
            <a:ext cx="10326329" cy="4829674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This is the largest cohort of Native American patients with EoE described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Race-related and age-dependent differences were identified in this study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However, this is a single study of a relatively small number of patients, so there should be caution in generalizing these results broadly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Due to small sample size, unable to perform multivariate regression to control for confounding variables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Future research: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Prospective, multicenter studies with larger numbers of patients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Geographic information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Addressing potential disparities and barriers to EoE diagnosis and care</a:t>
            </a:r>
          </a:p>
        </p:txBody>
      </p:sp>
    </p:spTree>
    <p:extLst>
      <p:ext uri="{BB962C8B-B14F-4D97-AF65-F5344CB8AC3E}">
        <p14:creationId xmlns:p14="http://schemas.microsoft.com/office/powerpoint/2010/main" val="21602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12766-DB99-F7C9-3188-CF70728E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5" y="615709"/>
            <a:ext cx="9231410" cy="15369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and Discussion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62BEC4-8630-B990-0C88-786F980E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33" y="243638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C25C1DE-C104-AFF4-7977-38874F9F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68" y="2436386"/>
            <a:ext cx="48767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B7300-78B9-3904-E2BA-C69E3FBF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54" y="712055"/>
            <a:ext cx="8074815" cy="693877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Publication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4A0776-6C66-DCC7-E445-398426FBF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633" y="1432614"/>
            <a:ext cx="10460734" cy="23866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70056-F8C9-934B-1943-C9FAA31EE974}"/>
              </a:ext>
            </a:extLst>
          </p:cNvPr>
          <p:cNvSpPr/>
          <p:nvPr/>
        </p:nvSpPr>
        <p:spPr>
          <a:xfrm>
            <a:off x="5086905" y="1361958"/>
            <a:ext cx="2414726" cy="555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71E3D-9002-6C6D-C64F-38A651E67892}"/>
              </a:ext>
            </a:extLst>
          </p:cNvPr>
          <p:cNvSpPr txBox="1"/>
          <p:nvPr/>
        </p:nvSpPr>
        <p:spPr>
          <a:xfrm>
            <a:off x="3048740" y="407317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i="1" dirty="0"/>
              <a:t>Annals of Allergy, Asthma, &amp; Immunology</a:t>
            </a:r>
          </a:p>
        </p:txBody>
      </p:sp>
    </p:spTree>
    <p:extLst>
      <p:ext uri="{BB962C8B-B14F-4D97-AF65-F5344CB8AC3E}">
        <p14:creationId xmlns:p14="http://schemas.microsoft.com/office/powerpoint/2010/main" val="52044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29B18-7CE5-E792-5E0E-4F40339E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24" y="712925"/>
            <a:ext cx="8074815" cy="715452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A Note on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1FC01-9D68-4BF4-6FBB-78BC710B6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24" y="1851952"/>
            <a:ext cx="10729152" cy="381126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The American Medical Association Manual of Style suggests that “Native peoples,” “Indigenous peoples,” or “American Indian” are preferred. 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 However, “Native American” was used in this study because this is how race was documented in the medical record.</a:t>
            </a:r>
          </a:p>
        </p:txBody>
      </p:sp>
    </p:spTree>
    <p:extLst>
      <p:ext uri="{BB962C8B-B14F-4D97-AF65-F5344CB8AC3E}">
        <p14:creationId xmlns:p14="http://schemas.microsoft.com/office/powerpoint/2010/main" val="15387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5E9BE-9587-066B-7CB7-C9E10F1E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54" y="712055"/>
            <a:ext cx="8074815" cy="609529"/>
          </a:xfrm>
        </p:spPr>
        <p:txBody>
          <a:bodyPr anchor="ctr">
            <a:noAutofit/>
          </a:bodyPr>
          <a:lstStyle/>
          <a:p>
            <a:r>
              <a:rPr lang="en-US" sz="4000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59D2-6CEC-B5F5-A93F-70E5EADC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19" y="1482282"/>
            <a:ext cx="10511160" cy="4127496"/>
          </a:xfrm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/>
              <a:t>Small numbers of Native American patients have been included in studies about eosinophilic esophagitis (EoE)</a:t>
            </a:r>
          </a:p>
          <a:p>
            <a:pPr>
              <a:spcAft>
                <a:spcPts val="1200"/>
              </a:spcAft>
            </a:pPr>
            <a:r>
              <a:rPr lang="en-US" sz="3000" dirty="0"/>
              <a:t>Previous studies have demonstrated differences in EoE related to other races/ethnicities and age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2FE204-FF48-41A0-27B2-994910AC6B17}"/>
              </a:ext>
            </a:extLst>
          </p:cNvPr>
          <p:cNvSpPr/>
          <p:nvPr/>
        </p:nvSpPr>
        <p:spPr>
          <a:xfrm>
            <a:off x="2231848" y="3686537"/>
            <a:ext cx="7724903" cy="24041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 Purpose:</a:t>
            </a:r>
          </a:p>
          <a:p>
            <a:pPr algn="ctr"/>
            <a:r>
              <a:rPr lang="en-US" sz="3000" dirty="0"/>
              <a:t>to compare the history, presentation, and management of pediatric and young adult Native American vs other race patients with</a:t>
            </a:r>
          </a:p>
          <a:p>
            <a:pPr algn="ctr"/>
            <a:r>
              <a:rPr lang="en-US" sz="3000" dirty="0"/>
              <a:t>EoE</a:t>
            </a:r>
          </a:p>
        </p:txBody>
      </p:sp>
    </p:spTree>
    <p:extLst>
      <p:ext uri="{BB962C8B-B14F-4D97-AF65-F5344CB8AC3E}">
        <p14:creationId xmlns:p14="http://schemas.microsoft.com/office/powerpoint/2010/main" val="37586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0D3D5-D622-DE74-A77F-33CF83AD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54" y="712055"/>
            <a:ext cx="8074815" cy="582896"/>
          </a:xfrm>
        </p:spPr>
        <p:txBody>
          <a:bodyPr anchor="ctr">
            <a:noAutofit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3EF4-93EE-DCB4-ABFB-CF5649BAA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4" y="1294951"/>
            <a:ext cx="10642112" cy="4850994"/>
          </a:xfrm>
        </p:spPr>
        <p:txBody>
          <a:bodyPr anchor="t">
            <a:normAutofit lnSpcReduction="10000"/>
          </a:bodyPr>
          <a:lstStyle/>
          <a:p>
            <a:r>
              <a:rPr lang="en-US" sz="2400" b="1" dirty="0"/>
              <a:t>Single-center, retrospective, case-control study </a:t>
            </a:r>
          </a:p>
          <a:p>
            <a:r>
              <a:rPr lang="en-US" sz="2400" b="1" dirty="0"/>
              <a:t>Patients seen from 2010 to 2024 with EoE </a:t>
            </a:r>
          </a:p>
          <a:p>
            <a:pPr lvl="1"/>
            <a:r>
              <a:rPr lang="en-US" sz="2200" dirty="0"/>
              <a:t>Initially identified by ICD-10 code, K20.0</a:t>
            </a:r>
          </a:p>
          <a:p>
            <a:pPr lvl="1"/>
            <a:r>
              <a:rPr lang="en-US" sz="2200" dirty="0"/>
              <a:t>Only patients meeting EoE consensus guidelines for diagnosis included</a:t>
            </a:r>
          </a:p>
          <a:p>
            <a:r>
              <a:rPr lang="en-US" sz="2400" b="1" dirty="0"/>
              <a:t>Four sex- and current age-matched other race controls per 1 Native American patient </a:t>
            </a:r>
          </a:p>
          <a:p>
            <a:r>
              <a:rPr lang="en-US" sz="2400" b="1" dirty="0"/>
              <a:t>Data collected:</a:t>
            </a:r>
          </a:p>
          <a:p>
            <a:pPr lvl="1"/>
            <a:r>
              <a:rPr lang="en-US" sz="2200" dirty="0"/>
              <a:t>Self-identified race and ethnicity</a:t>
            </a:r>
          </a:p>
          <a:p>
            <a:pPr lvl="1"/>
            <a:r>
              <a:rPr lang="en-US" sz="2200" dirty="0"/>
              <a:t>Clinical and laboratory data from diagnostic and first surveillance esophagogastroduodenoscopies (EGDs)</a:t>
            </a:r>
          </a:p>
          <a:p>
            <a:pPr lvl="1"/>
            <a:r>
              <a:rPr lang="en-US" sz="2200" dirty="0"/>
              <a:t>EoE treatments ever received</a:t>
            </a:r>
          </a:p>
          <a:p>
            <a:pPr lvl="1"/>
            <a:r>
              <a:rPr lang="en-US" sz="2200" dirty="0"/>
              <a:t>Comorbid atopic and gastrointestinal diagnoses</a:t>
            </a:r>
          </a:p>
          <a:p>
            <a:pPr lvl="1"/>
            <a:r>
              <a:rPr lang="en-US" sz="2200" dirty="0"/>
              <a:t>Family medical history</a:t>
            </a:r>
          </a:p>
        </p:txBody>
      </p:sp>
    </p:spTree>
    <p:extLst>
      <p:ext uri="{BB962C8B-B14F-4D97-AF65-F5344CB8AC3E}">
        <p14:creationId xmlns:p14="http://schemas.microsoft.com/office/powerpoint/2010/main" val="7931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0D3D5-D622-DE74-A77F-33CF83AD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54" y="712055"/>
            <a:ext cx="8074815" cy="600652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3EF4-93EE-DCB4-ABFB-CF5649BAA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4" y="1312707"/>
            <a:ext cx="10473062" cy="3933996"/>
          </a:xfrm>
        </p:spPr>
        <p:txBody>
          <a:bodyPr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Statistical Analysis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All-ages analysis and 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Age stratified analyses by age at EoE diagnosis</a:t>
            </a:r>
          </a:p>
          <a:p>
            <a:pPr lvl="2">
              <a:spcAft>
                <a:spcPts val="1200"/>
              </a:spcAft>
            </a:pPr>
            <a:r>
              <a:rPr lang="en-US" sz="2200" dirty="0"/>
              <a:t>0-4 years old</a:t>
            </a:r>
          </a:p>
          <a:p>
            <a:pPr lvl="2">
              <a:spcAft>
                <a:spcPts val="1200"/>
              </a:spcAft>
            </a:pPr>
            <a:r>
              <a:rPr lang="en-US" sz="2200" dirty="0"/>
              <a:t>5-18+ years old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Categorical variables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Odds ratios (ORs) with 95% confidence intervals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Continuous variables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2-sided </a:t>
            </a:r>
            <a:r>
              <a:rPr lang="en-US" i="1" dirty="0"/>
              <a:t>t</a:t>
            </a:r>
            <a:r>
              <a:rPr lang="en-US" dirty="0"/>
              <a:t> tests</a:t>
            </a:r>
          </a:p>
        </p:txBody>
      </p:sp>
    </p:spTree>
    <p:extLst>
      <p:ext uri="{BB962C8B-B14F-4D97-AF65-F5344CB8AC3E}">
        <p14:creationId xmlns:p14="http://schemas.microsoft.com/office/powerpoint/2010/main" val="38163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96B23-4CFC-96E2-D081-D75319A2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54" y="712055"/>
            <a:ext cx="8074815" cy="582896"/>
          </a:xfrm>
        </p:spPr>
        <p:txBody>
          <a:bodyPr anchor="ctr">
            <a:noAutofit/>
          </a:bodyPr>
          <a:lstStyle/>
          <a:p>
            <a:r>
              <a:rPr lang="en-US" sz="4000" b="1" dirty="0"/>
              <a:t>Results: Demographics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0E301A-2977-F047-2F4B-4096975A5A34}"/>
              </a:ext>
            </a:extLst>
          </p:cNvPr>
          <p:cNvGrpSpPr/>
          <p:nvPr/>
        </p:nvGrpSpPr>
        <p:grpSpPr>
          <a:xfrm>
            <a:off x="1907207" y="1300882"/>
            <a:ext cx="8377587" cy="2659351"/>
            <a:chOff x="730554" y="1401126"/>
            <a:chExt cx="5247741" cy="16668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115C37-F7AB-25B0-F6A1-E12EE7771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1256"/>
            <a:stretch/>
          </p:blipFill>
          <p:spPr>
            <a:xfrm>
              <a:off x="730554" y="1401126"/>
              <a:ext cx="3069921" cy="16668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9BF124-3F1F-10BF-5D1B-9EF305474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369" r="36712"/>
            <a:stretch/>
          </p:blipFill>
          <p:spPr>
            <a:xfrm>
              <a:off x="3800475" y="1401126"/>
              <a:ext cx="952500" cy="16668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863A07-6997-B017-C537-CA9752C71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527"/>
            <a:stretch/>
          </p:blipFill>
          <p:spPr>
            <a:xfrm>
              <a:off x="4752975" y="1401126"/>
              <a:ext cx="1225320" cy="166682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5E2399D-158F-F6F1-8DDD-C74084401297}"/>
              </a:ext>
            </a:extLst>
          </p:cNvPr>
          <p:cNvSpPr txBox="1"/>
          <p:nvPr/>
        </p:nvSpPr>
        <p:spPr>
          <a:xfrm>
            <a:off x="1942611" y="4007543"/>
            <a:ext cx="736412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/>
              <a:t>17 Native American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/>
              <a:t>68 Other Race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/>
              <a:t>Range of Age at Diagnosis 0-23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/>
              <a:t>Similar average age at diagnosis: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Native American: 6.9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Other race: 7.7 years</a:t>
            </a:r>
          </a:p>
        </p:txBody>
      </p:sp>
    </p:spTree>
    <p:extLst>
      <p:ext uri="{BB962C8B-B14F-4D97-AF65-F5344CB8AC3E}">
        <p14:creationId xmlns:p14="http://schemas.microsoft.com/office/powerpoint/2010/main" val="115026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840E2D-FE4C-B69D-6491-8018359454A5}"/>
              </a:ext>
            </a:extLst>
          </p:cNvPr>
          <p:cNvSpPr txBox="1">
            <a:spLocks/>
          </p:cNvSpPr>
          <p:nvPr/>
        </p:nvSpPr>
        <p:spPr>
          <a:xfrm>
            <a:off x="730554" y="712055"/>
            <a:ext cx="10597051" cy="526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Results: Clinical Features and History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59D2A7-179C-6B16-B0FF-B3339CCD7973}"/>
              </a:ext>
            </a:extLst>
          </p:cNvPr>
          <p:cNvSpPr txBox="1">
            <a:spLocks/>
          </p:cNvSpPr>
          <p:nvPr/>
        </p:nvSpPr>
        <p:spPr>
          <a:xfrm>
            <a:off x="654063" y="5098698"/>
            <a:ext cx="5321325" cy="12727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All ages analysis – family history of EoE:</a:t>
            </a:r>
          </a:p>
          <a:p>
            <a:pPr lvl="1"/>
            <a:r>
              <a:rPr lang="en-US" sz="2100" dirty="0"/>
              <a:t>22% other race patients</a:t>
            </a:r>
          </a:p>
          <a:p>
            <a:pPr lvl="1"/>
            <a:r>
              <a:rPr lang="en-US" sz="2100" dirty="0"/>
              <a:t>0 Native American patients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4B978-B572-57E0-2A5A-06AD9F78F3C4}"/>
              </a:ext>
            </a:extLst>
          </p:cNvPr>
          <p:cNvSpPr txBox="1"/>
          <p:nvPr/>
        </p:nvSpPr>
        <p:spPr>
          <a:xfrm>
            <a:off x="5945723" y="5279802"/>
            <a:ext cx="40424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u="sng" dirty="0"/>
              <a:t>Not</a:t>
            </a:r>
            <a:r>
              <a:rPr lang="en-US" sz="2100" b="1" dirty="0"/>
              <a:t> statistically significant</a:t>
            </a:r>
          </a:p>
          <a:p>
            <a:pPr algn="ctr"/>
            <a:r>
              <a:rPr lang="en-US" sz="2100" dirty="0"/>
              <a:t>0.10 (0.01-1.74)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A9FD272-58FA-BCB2-A885-C410FA696BC5}"/>
              </a:ext>
            </a:extLst>
          </p:cNvPr>
          <p:cNvSpPr/>
          <p:nvPr/>
        </p:nvSpPr>
        <p:spPr>
          <a:xfrm>
            <a:off x="5713376" y="5098698"/>
            <a:ext cx="464694" cy="106056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824E23-D85D-C53F-C5D7-A3DC6492F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90816"/>
              </p:ext>
            </p:extLst>
          </p:nvPr>
        </p:nvGraphicFramePr>
        <p:xfrm>
          <a:off x="862694" y="1326872"/>
          <a:ext cx="10466613" cy="3611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57665">
                  <a:extLst>
                    <a:ext uri="{9D8B030D-6E8A-4147-A177-3AD203B41FA5}">
                      <a16:colId xmlns:a16="http://schemas.microsoft.com/office/drawing/2014/main" val="1914552196"/>
                    </a:ext>
                  </a:extLst>
                </a:gridCol>
                <a:gridCol w="4750330">
                  <a:extLst>
                    <a:ext uri="{9D8B030D-6E8A-4147-A177-3AD203B41FA5}">
                      <a16:colId xmlns:a16="http://schemas.microsoft.com/office/drawing/2014/main" val="347428086"/>
                    </a:ext>
                  </a:extLst>
                </a:gridCol>
                <a:gridCol w="2658618">
                  <a:extLst>
                    <a:ext uri="{9D8B030D-6E8A-4147-A177-3AD203B41FA5}">
                      <a16:colId xmlns:a16="http://schemas.microsoft.com/office/drawing/2014/main" val="2715222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Race/Age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Symptom/Clinical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OR 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00722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Native American</a:t>
                      </a:r>
                    </a:p>
                    <a:p>
                      <a:pPr algn="ctr"/>
                      <a:r>
                        <a:rPr lang="en-US" sz="2100" b="1" dirty="0"/>
                        <a:t>All 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↑ </a:t>
                      </a:r>
                      <a:r>
                        <a:rPr lang="en-US" sz="2100" dirty="0"/>
                        <a:t>Current/previous G-tube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7.07 (1.08-46.34)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11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↑ </a:t>
                      </a:r>
                      <a:r>
                        <a:rPr lang="en-US" sz="2100" dirty="0"/>
                        <a:t>H. pylori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7.07 (1.08-46.34)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1256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↑ </a:t>
                      </a:r>
                      <a:r>
                        <a:rPr lang="en-US" sz="2100" b="0" dirty="0"/>
                        <a:t>No treatment at first surveillance EGD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7.07 (1.08-46.34)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05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Native American</a:t>
                      </a:r>
                    </a:p>
                    <a:p>
                      <a:pPr algn="ctr"/>
                      <a:r>
                        <a:rPr lang="en-US" sz="2100" b="1" dirty="0"/>
                        <a:t>0-4 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↑ </a:t>
                      </a:r>
                      <a:r>
                        <a:rPr lang="en-US" sz="2100" dirty="0"/>
                        <a:t>Family history of atopic dermatitis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5.63 (1.15-27.44)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28163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Native American</a:t>
                      </a:r>
                    </a:p>
                    <a:p>
                      <a:pPr algn="ctr"/>
                      <a:r>
                        <a:rPr lang="en-US" sz="2100" b="1" dirty="0"/>
                        <a:t>5-18+ 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↑</a:t>
                      </a:r>
                      <a:r>
                        <a:rPr lang="en-US" sz="2100" dirty="0"/>
                        <a:t> Abdominal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9.33 (1.04-84.2)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325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↑ </a:t>
                      </a:r>
                      <a:r>
                        <a:rPr lang="en-US" sz="2100" dirty="0"/>
                        <a:t>Gastroesophageal reflux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10.67 (1.72-65.99)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467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100" b="1" dirty="0"/>
                        <a:t>↓</a:t>
                      </a:r>
                      <a:r>
                        <a:rPr lang="fr-FR" sz="2100" dirty="0"/>
                        <a:t> </a:t>
                      </a:r>
                      <a:r>
                        <a:rPr lang="en-US" sz="2100" dirty="0"/>
                        <a:t>Linear furrows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/>
                        <a:t>0.174 (0.03-0.997)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604556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AD05B1AF-CC4A-1083-B260-A723BA2D7122}"/>
              </a:ext>
            </a:extLst>
          </p:cNvPr>
          <p:cNvSpPr/>
          <p:nvPr/>
        </p:nvSpPr>
        <p:spPr>
          <a:xfrm>
            <a:off x="862694" y="2963917"/>
            <a:ext cx="10464911" cy="725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FABCA2-98B4-B9AB-E21E-DDDBD78DFEEB}"/>
              </a:ext>
            </a:extLst>
          </p:cNvPr>
          <p:cNvSpPr/>
          <p:nvPr/>
        </p:nvSpPr>
        <p:spPr>
          <a:xfrm>
            <a:off x="861844" y="3698473"/>
            <a:ext cx="10464911" cy="127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84716-2543-9384-822E-A5DDEA74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24" y="742025"/>
            <a:ext cx="8074815" cy="611950"/>
          </a:xfrm>
        </p:spPr>
        <p:txBody>
          <a:bodyPr anchor="ctr">
            <a:noAutofit/>
          </a:bodyPr>
          <a:lstStyle/>
          <a:p>
            <a:r>
              <a:rPr lang="en-US" sz="4000" b="1" dirty="0"/>
              <a:t>Results: Diagnostic EGD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2AD097-05DF-1917-4B9E-438FFAB1F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988863"/>
              </p:ext>
            </p:extLst>
          </p:nvPr>
        </p:nvGraphicFramePr>
        <p:xfrm>
          <a:off x="862695" y="1628392"/>
          <a:ext cx="10466610" cy="2042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93322">
                  <a:extLst>
                    <a:ext uri="{9D8B030D-6E8A-4147-A177-3AD203B41FA5}">
                      <a16:colId xmlns:a16="http://schemas.microsoft.com/office/drawing/2014/main" val="1914552196"/>
                    </a:ext>
                  </a:extLst>
                </a:gridCol>
                <a:gridCol w="1629428">
                  <a:extLst>
                    <a:ext uri="{9D8B030D-6E8A-4147-A177-3AD203B41FA5}">
                      <a16:colId xmlns:a16="http://schemas.microsoft.com/office/drawing/2014/main" val="1969918726"/>
                    </a:ext>
                  </a:extLst>
                </a:gridCol>
                <a:gridCol w="2490952">
                  <a:extLst>
                    <a:ext uri="{9D8B030D-6E8A-4147-A177-3AD203B41FA5}">
                      <a16:colId xmlns:a16="http://schemas.microsoft.com/office/drawing/2014/main" val="347428086"/>
                    </a:ext>
                  </a:extLst>
                </a:gridCol>
                <a:gridCol w="2417379">
                  <a:extLst>
                    <a:ext uri="{9D8B030D-6E8A-4147-A177-3AD203B41FA5}">
                      <a16:colId xmlns:a16="http://schemas.microsoft.com/office/drawing/2014/main" val="975931952"/>
                    </a:ext>
                  </a:extLst>
                </a:gridCol>
                <a:gridCol w="1835529">
                  <a:extLst>
                    <a:ext uri="{9D8B030D-6E8A-4147-A177-3AD203B41FA5}">
                      <a16:colId xmlns:a16="http://schemas.microsoft.com/office/drawing/2014/main" val="2715222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Age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Esophagus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Native American</a:t>
                      </a:r>
                    </a:p>
                    <a:p>
                      <a:pPr algn="ctr"/>
                      <a:r>
                        <a:rPr lang="en-US" sz="2200" b="0" dirty="0"/>
                        <a:t>avg eos/hpf +/- 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Other Race </a:t>
                      </a:r>
                    </a:p>
                    <a:p>
                      <a:pPr algn="ctr"/>
                      <a:r>
                        <a:rPr lang="en-US" sz="2200" b="0" dirty="0"/>
                        <a:t>avg eos/hpf +/- 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Significance</a:t>
                      </a:r>
                    </a:p>
                    <a:p>
                      <a:pPr algn="ctr"/>
                      <a:r>
                        <a:rPr lang="en-US" sz="2200" b="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00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0-4 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Proximal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61.56 +/- 37.37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29.27 +/- 30.56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1256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5-18+ 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Distal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22.25 +/- 18.36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44.11 +/- 26.93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4863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29.75 +/- 19.36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64.14 +/- 28.16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0.002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60107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44011C-7CCE-3D41-E7B6-5A867E9711F8}"/>
              </a:ext>
            </a:extLst>
          </p:cNvPr>
          <p:cNvSpPr txBox="1"/>
          <p:nvPr/>
        </p:nvSpPr>
        <p:spPr>
          <a:xfrm>
            <a:off x="964863" y="4303558"/>
            <a:ext cx="63968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Average number of months from diagnostic to surveillance EGD in 5-18+ year olds: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Native American: 11.29 months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Other Race: 4.94 months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AAF42BB-0199-16A7-E5CA-84F1B791F2E1}"/>
              </a:ext>
            </a:extLst>
          </p:cNvPr>
          <p:cNvSpPr/>
          <p:nvPr/>
        </p:nvSpPr>
        <p:spPr>
          <a:xfrm>
            <a:off x="7239028" y="4385616"/>
            <a:ext cx="359951" cy="14465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A7C27B-9C41-09BE-24DF-937380B14969}"/>
              </a:ext>
            </a:extLst>
          </p:cNvPr>
          <p:cNvSpPr txBox="1"/>
          <p:nvPr/>
        </p:nvSpPr>
        <p:spPr>
          <a:xfrm>
            <a:off x="7685141" y="4577975"/>
            <a:ext cx="2405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/>
              <a:t>Not</a:t>
            </a:r>
            <a:r>
              <a:rPr lang="en-US" sz="2200" b="1" dirty="0"/>
              <a:t> statistically significant </a:t>
            </a:r>
          </a:p>
          <a:p>
            <a:pPr algn="ctr"/>
            <a:r>
              <a:rPr lang="en-US" sz="2200" i="1" dirty="0"/>
              <a:t>P</a:t>
            </a:r>
            <a:r>
              <a:rPr lang="en-US" sz="2200" dirty="0"/>
              <a:t>=0.31</a:t>
            </a:r>
          </a:p>
        </p:txBody>
      </p:sp>
    </p:spTree>
    <p:extLst>
      <p:ext uri="{BB962C8B-B14F-4D97-AF65-F5344CB8AC3E}">
        <p14:creationId xmlns:p14="http://schemas.microsoft.com/office/powerpoint/2010/main" val="22015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616</Words>
  <Application>Microsoft Office PowerPoint</Application>
  <PresentationFormat>Widescreen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Eosinophilic Esophagitis in  Native American  Children and Young Adults: A Case Control Study</vt:lpstr>
      <vt:lpstr>Publication</vt:lpstr>
      <vt:lpstr>A Note on Terminology</vt:lpstr>
      <vt:lpstr>Background</vt:lpstr>
      <vt:lpstr>Methods</vt:lpstr>
      <vt:lpstr>Methods</vt:lpstr>
      <vt:lpstr>Results: Demographics</vt:lpstr>
      <vt:lpstr>PowerPoint Presentation</vt:lpstr>
      <vt:lpstr>Results: Diagnostic EGD</vt:lpstr>
      <vt:lpstr>Results: Treatment</vt:lpstr>
      <vt:lpstr>Conclusion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Eosinophilic Esophagitis in  Native American  Children and Young Adults: A Case Control Study</dc:title>
  <dc:creator>Wilson, Bridget</dc:creator>
  <cp:lastModifiedBy>Andrews, Rachel</cp:lastModifiedBy>
  <cp:revision>1</cp:revision>
  <dcterms:created xsi:type="dcterms:W3CDTF">2024-09-17T20:10:40Z</dcterms:created>
  <dcterms:modified xsi:type="dcterms:W3CDTF">2024-09-25T11:31:42Z</dcterms:modified>
</cp:coreProperties>
</file>