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9" r:id="rId3"/>
    <p:sldId id="266" r:id="rId4"/>
    <p:sldId id="287" r:id="rId5"/>
    <p:sldId id="304" r:id="rId6"/>
    <p:sldId id="305" r:id="rId7"/>
    <p:sldId id="307" r:id="rId8"/>
    <p:sldId id="308" r:id="rId9"/>
    <p:sldId id="309" r:id="rId10"/>
    <p:sldId id="310" r:id="rId11"/>
    <p:sldId id="311" r:id="rId12"/>
    <p:sldId id="306" r:id="rId13"/>
    <p:sldId id="312" r:id="rId14"/>
    <p:sldId id="313" r:id="rId15"/>
    <p:sldId id="314" r:id="rId16"/>
    <p:sldId id="315" r:id="rId17"/>
    <p:sldId id="31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3C6981-5D92-40AE-9F09-B8B2CD950261}" v="1" dt="2023-07-26T03:37:21.0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94682"/>
  </p:normalViewPr>
  <p:slideViewPr>
    <p:cSldViewPr snapToGrid="0" snapToObjects="1">
      <p:cViewPr varScale="1">
        <p:scale>
          <a:sx n="110" d="100"/>
          <a:sy n="110" d="100"/>
        </p:scale>
        <p:origin x="152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kkada, Vince (He/Him/His)" userId="0bd9f9e7-8592-4f66-80f2-4ac92ce946ac" providerId="ADAL" clId="{1E3C6981-5D92-40AE-9F09-B8B2CD950261}"/>
    <pc:docChg chg="custSel addSld delSld modSld sldOrd">
      <pc:chgData name="Mukkada, Vince (He/Him/His)" userId="0bd9f9e7-8592-4f66-80f2-4ac92ce946ac" providerId="ADAL" clId="{1E3C6981-5D92-40AE-9F09-B8B2CD950261}" dt="2023-07-27T19:18:37.163" v="4620" actId="20577"/>
      <pc:docMkLst>
        <pc:docMk/>
      </pc:docMkLst>
      <pc:sldChg chg="modSp mod">
        <pc:chgData name="Mukkada, Vince (He/Him/His)" userId="0bd9f9e7-8592-4f66-80f2-4ac92ce946ac" providerId="ADAL" clId="{1E3C6981-5D92-40AE-9F09-B8B2CD950261}" dt="2023-07-26T03:29:06.113" v="65" actId="20577"/>
        <pc:sldMkLst>
          <pc:docMk/>
          <pc:sldMk cId="1230510432" sldId="256"/>
        </pc:sldMkLst>
        <pc:spChg chg="mod">
          <ac:chgData name="Mukkada, Vince (He/Him/His)" userId="0bd9f9e7-8592-4f66-80f2-4ac92ce946ac" providerId="ADAL" clId="{1E3C6981-5D92-40AE-9F09-B8B2CD950261}" dt="2023-07-26T03:29:06.113" v="65" actId="20577"/>
          <ac:spMkLst>
            <pc:docMk/>
            <pc:sldMk cId="1230510432" sldId="256"/>
            <ac:spMk id="2" creationId="{00000000-0000-0000-0000-000000000000}"/>
          </ac:spMkLst>
        </pc:spChg>
      </pc:sldChg>
      <pc:sldChg chg="addSp delSp modSp mod">
        <pc:chgData name="Mukkada, Vince (He/Him/His)" userId="0bd9f9e7-8592-4f66-80f2-4ac92ce946ac" providerId="ADAL" clId="{1E3C6981-5D92-40AE-9F09-B8B2CD950261}" dt="2023-07-26T03:38:12.214" v="177" actId="114"/>
        <pc:sldMkLst>
          <pc:docMk/>
          <pc:sldMk cId="2105986376" sldId="266"/>
        </pc:sldMkLst>
        <pc:spChg chg="mod">
          <ac:chgData name="Mukkada, Vince (He/Him/His)" userId="0bd9f9e7-8592-4f66-80f2-4ac92ce946ac" providerId="ADAL" clId="{1E3C6981-5D92-40AE-9F09-B8B2CD950261}" dt="2023-07-26T03:29:16.855" v="72" actId="20577"/>
          <ac:spMkLst>
            <pc:docMk/>
            <pc:sldMk cId="2105986376" sldId="266"/>
            <ac:spMk id="2" creationId="{00000000-0000-0000-0000-000000000000}"/>
          </ac:spMkLst>
        </pc:spChg>
        <pc:spChg chg="del mod">
          <ac:chgData name="Mukkada, Vince (He/Him/His)" userId="0bd9f9e7-8592-4f66-80f2-4ac92ce946ac" providerId="ADAL" clId="{1E3C6981-5D92-40AE-9F09-B8B2CD950261}" dt="2023-07-26T03:36:27" v="138" actId="22"/>
          <ac:spMkLst>
            <pc:docMk/>
            <pc:sldMk cId="2105986376" sldId="266"/>
            <ac:spMk id="3" creationId="{00000000-0000-0000-0000-000000000000}"/>
          </ac:spMkLst>
        </pc:spChg>
        <pc:spChg chg="add mod">
          <ac:chgData name="Mukkada, Vince (He/Him/His)" userId="0bd9f9e7-8592-4f66-80f2-4ac92ce946ac" providerId="ADAL" clId="{1E3C6981-5D92-40AE-9F09-B8B2CD950261}" dt="2023-07-26T03:38:12.214" v="177" actId="114"/>
          <ac:spMkLst>
            <pc:docMk/>
            <pc:sldMk cId="2105986376" sldId="266"/>
            <ac:spMk id="8" creationId="{7AC5B2DB-5760-1F23-B91F-113F8A6850E0}"/>
          </ac:spMkLst>
        </pc:spChg>
        <pc:picChg chg="add mod ord">
          <ac:chgData name="Mukkada, Vince (He/Him/His)" userId="0bd9f9e7-8592-4f66-80f2-4ac92ce946ac" providerId="ADAL" clId="{1E3C6981-5D92-40AE-9F09-B8B2CD950261}" dt="2023-07-26T03:37:05.924" v="142" actId="1076"/>
          <ac:picMkLst>
            <pc:docMk/>
            <pc:sldMk cId="2105986376" sldId="266"/>
            <ac:picMk id="7" creationId="{CD3F03CD-B6BF-8191-9A1B-C8CD524A2512}"/>
          </ac:picMkLst>
        </pc:picChg>
      </pc:sldChg>
      <pc:sldChg chg="delSp modSp mod">
        <pc:chgData name="Mukkada, Vince (He/Him/His)" userId="0bd9f9e7-8592-4f66-80f2-4ac92ce946ac" providerId="ADAL" clId="{1E3C6981-5D92-40AE-9F09-B8B2CD950261}" dt="2023-07-26T03:43:17.568" v="770" actId="20577"/>
        <pc:sldMkLst>
          <pc:docMk/>
          <pc:sldMk cId="1703071752" sldId="287"/>
        </pc:sldMkLst>
        <pc:spChg chg="mod">
          <ac:chgData name="Mukkada, Vince (He/Him/His)" userId="0bd9f9e7-8592-4f66-80f2-4ac92ce946ac" providerId="ADAL" clId="{1E3C6981-5D92-40AE-9F09-B8B2CD950261}" dt="2023-07-26T03:39:21.796" v="195" actId="20577"/>
          <ac:spMkLst>
            <pc:docMk/>
            <pc:sldMk cId="1703071752" sldId="287"/>
            <ac:spMk id="2" creationId="{00000000-0000-0000-0000-000000000000}"/>
          </ac:spMkLst>
        </pc:spChg>
        <pc:spChg chg="mod">
          <ac:chgData name="Mukkada, Vince (He/Him/His)" userId="0bd9f9e7-8592-4f66-80f2-4ac92ce946ac" providerId="ADAL" clId="{1E3C6981-5D92-40AE-9F09-B8B2CD950261}" dt="2023-07-26T03:43:17.568" v="770" actId="20577"/>
          <ac:spMkLst>
            <pc:docMk/>
            <pc:sldMk cId="1703071752" sldId="287"/>
            <ac:spMk id="3" creationId="{00000000-0000-0000-0000-000000000000}"/>
          </ac:spMkLst>
        </pc:spChg>
        <pc:spChg chg="del mod">
          <ac:chgData name="Mukkada, Vince (He/Him/His)" userId="0bd9f9e7-8592-4f66-80f2-4ac92ce946ac" providerId="ADAL" clId="{1E3C6981-5D92-40AE-9F09-B8B2CD950261}" dt="2023-07-26T03:38:31.504" v="179" actId="478"/>
          <ac:spMkLst>
            <pc:docMk/>
            <pc:sldMk cId="1703071752" sldId="287"/>
            <ac:spMk id="6" creationId="{00000000-0000-0000-0000-000000000000}"/>
          </ac:spMkLst>
        </pc:spChg>
      </pc:sldChg>
      <pc:sldChg chg="del">
        <pc:chgData name="Mukkada, Vince (He/Him/His)" userId="0bd9f9e7-8592-4f66-80f2-4ac92ce946ac" providerId="ADAL" clId="{1E3C6981-5D92-40AE-9F09-B8B2CD950261}" dt="2023-07-26T04:21:37.345" v="3565" actId="47"/>
        <pc:sldMkLst>
          <pc:docMk/>
          <pc:sldMk cId="1952507807" sldId="293"/>
        </pc:sldMkLst>
      </pc:sldChg>
      <pc:sldChg chg="del">
        <pc:chgData name="Mukkada, Vince (He/Him/His)" userId="0bd9f9e7-8592-4f66-80f2-4ac92ce946ac" providerId="ADAL" clId="{1E3C6981-5D92-40AE-9F09-B8B2CD950261}" dt="2023-07-26T04:21:38.715" v="3566" actId="47"/>
        <pc:sldMkLst>
          <pc:docMk/>
          <pc:sldMk cId="1441436926" sldId="294"/>
        </pc:sldMkLst>
      </pc:sldChg>
      <pc:sldChg chg="del">
        <pc:chgData name="Mukkada, Vince (He/Him/His)" userId="0bd9f9e7-8592-4f66-80f2-4ac92ce946ac" providerId="ADAL" clId="{1E3C6981-5D92-40AE-9F09-B8B2CD950261}" dt="2023-07-26T04:21:28.769" v="3560" actId="47"/>
        <pc:sldMkLst>
          <pc:docMk/>
          <pc:sldMk cId="2388650362" sldId="296"/>
        </pc:sldMkLst>
      </pc:sldChg>
      <pc:sldChg chg="del">
        <pc:chgData name="Mukkada, Vince (He/Him/His)" userId="0bd9f9e7-8592-4f66-80f2-4ac92ce946ac" providerId="ADAL" clId="{1E3C6981-5D92-40AE-9F09-B8B2CD950261}" dt="2023-07-26T04:21:31.401" v="3562" actId="47"/>
        <pc:sldMkLst>
          <pc:docMk/>
          <pc:sldMk cId="3007512570" sldId="297"/>
        </pc:sldMkLst>
      </pc:sldChg>
      <pc:sldChg chg="del">
        <pc:chgData name="Mukkada, Vince (He/Him/His)" userId="0bd9f9e7-8592-4f66-80f2-4ac92ce946ac" providerId="ADAL" clId="{1E3C6981-5D92-40AE-9F09-B8B2CD950261}" dt="2023-07-26T04:21:27.073" v="3559" actId="47"/>
        <pc:sldMkLst>
          <pc:docMk/>
          <pc:sldMk cId="4244087683" sldId="298"/>
        </pc:sldMkLst>
      </pc:sldChg>
      <pc:sldChg chg="delSp modSp mod ord">
        <pc:chgData name="Mukkada, Vince (He/Him/His)" userId="0bd9f9e7-8592-4f66-80f2-4ac92ce946ac" providerId="ADAL" clId="{1E3C6981-5D92-40AE-9F09-B8B2CD950261}" dt="2023-07-26T03:31:54.938" v="136" actId="20577"/>
        <pc:sldMkLst>
          <pc:docMk/>
          <pc:sldMk cId="2397881898" sldId="299"/>
        </pc:sldMkLst>
        <pc:spChg chg="mod">
          <ac:chgData name="Mukkada, Vince (He/Him/His)" userId="0bd9f9e7-8592-4f66-80f2-4ac92ce946ac" providerId="ADAL" clId="{1E3C6981-5D92-40AE-9F09-B8B2CD950261}" dt="2023-07-26T03:31:54.938" v="136" actId="20577"/>
          <ac:spMkLst>
            <pc:docMk/>
            <pc:sldMk cId="2397881898" sldId="299"/>
            <ac:spMk id="2" creationId="{00000000-0000-0000-0000-000000000000}"/>
          </ac:spMkLst>
        </pc:spChg>
        <pc:spChg chg="mod">
          <ac:chgData name="Mukkada, Vince (He/Him/His)" userId="0bd9f9e7-8592-4f66-80f2-4ac92ce946ac" providerId="ADAL" clId="{1E3C6981-5D92-40AE-9F09-B8B2CD950261}" dt="2023-07-26T03:31:31.574" v="133" actId="27636"/>
          <ac:spMkLst>
            <pc:docMk/>
            <pc:sldMk cId="2397881898" sldId="299"/>
            <ac:spMk id="3" creationId="{00000000-0000-0000-0000-000000000000}"/>
          </ac:spMkLst>
        </pc:spChg>
        <pc:spChg chg="del mod">
          <ac:chgData name="Mukkada, Vince (He/Him/His)" userId="0bd9f9e7-8592-4f66-80f2-4ac92ce946ac" providerId="ADAL" clId="{1E3C6981-5D92-40AE-9F09-B8B2CD950261}" dt="2023-07-26T03:31:47.750" v="135"/>
          <ac:spMkLst>
            <pc:docMk/>
            <pc:sldMk cId="2397881898" sldId="299"/>
            <ac:spMk id="6" creationId="{00000000-0000-0000-0000-000000000000}"/>
          </ac:spMkLst>
        </pc:spChg>
      </pc:sldChg>
      <pc:sldChg chg="del">
        <pc:chgData name="Mukkada, Vince (He/Him/His)" userId="0bd9f9e7-8592-4f66-80f2-4ac92ce946ac" providerId="ADAL" clId="{1E3C6981-5D92-40AE-9F09-B8B2CD950261}" dt="2023-07-26T04:21:30.325" v="3561" actId="47"/>
        <pc:sldMkLst>
          <pc:docMk/>
          <pc:sldMk cId="316838970" sldId="300"/>
        </pc:sldMkLst>
      </pc:sldChg>
      <pc:sldChg chg="del">
        <pc:chgData name="Mukkada, Vince (He/Him/His)" userId="0bd9f9e7-8592-4f66-80f2-4ac92ce946ac" providerId="ADAL" clId="{1E3C6981-5D92-40AE-9F09-B8B2CD950261}" dt="2023-07-26T04:21:34.178" v="3563" actId="47"/>
        <pc:sldMkLst>
          <pc:docMk/>
          <pc:sldMk cId="1507575955" sldId="301"/>
        </pc:sldMkLst>
      </pc:sldChg>
      <pc:sldChg chg="del">
        <pc:chgData name="Mukkada, Vince (He/Him/His)" userId="0bd9f9e7-8592-4f66-80f2-4ac92ce946ac" providerId="ADAL" clId="{1E3C6981-5D92-40AE-9F09-B8B2CD950261}" dt="2023-07-26T04:21:36.035" v="3564" actId="47"/>
        <pc:sldMkLst>
          <pc:docMk/>
          <pc:sldMk cId="244986091" sldId="302"/>
        </pc:sldMkLst>
      </pc:sldChg>
      <pc:sldChg chg="del">
        <pc:chgData name="Mukkada, Vince (He/Him/His)" userId="0bd9f9e7-8592-4f66-80f2-4ac92ce946ac" providerId="ADAL" clId="{1E3C6981-5D92-40AE-9F09-B8B2CD950261}" dt="2023-07-26T04:21:41.087" v="3567" actId="47"/>
        <pc:sldMkLst>
          <pc:docMk/>
          <pc:sldMk cId="3928636164" sldId="303"/>
        </pc:sldMkLst>
      </pc:sldChg>
      <pc:sldChg chg="modSp add mod">
        <pc:chgData name="Mukkada, Vince (He/Him/His)" userId="0bd9f9e7-8592-4f66-80f2-4ac92ce946ac" providerId="ADAL" clId="{1E3C6981-5D92-40AE-9F09-B8B2CD950261}" dt="2023-07-26T03:47:00.494" v="1116" actId="20577"/>
        <pc:sldMkLst>
          <pc:docMk/>
          <pc:sldMk cId="3059972433" sldId="304"/>
        </pc:sldMkLst>
        <pc:spChg chg="mod">
          <ac:chgData name="Mukkada, Vince (He/Him/His)" userId="0bd9f9e7-8592-4f66-80f2-4ac92ce946ac" providerId="ADAL" clId="{1E3C6981-5D92-40AE-9F09-B8B2CD950261}" dt="2023-07-26T03:44:27.219" v="819" actId="20577"/>
          <ac:spMkLst>
            <pc:docMk/>
            <pc:sldMk cId="3059972433" sldId="304"/>
            <ac:spMk id="2" creationId="{00000000-0000-0000-0000-000000000000}"/>
          </ac:spMkLst>
        </pc:spChg>
        <pc:spChg chg="mod">
          <ac:chgData name="Mukkada, Vince (He/Him/His)" userId="0bd9f9e7-8592-4f66-80f2-4ac92ce946ac" providerId="ADAL" clId="{1E3C6981-5D92-40AE-9F09-B8B2CD950261}" dt="2023-07-26T03:47:00.494" v="1116" actId="20577"/>
          <ac:spMkLst>
            <pc:docMk/>
            <pc:sldMk cId="3059972433" sldId="304"/>
            <ac:spMk id="3" creationId="{00000000-0000-0000-0000-000000000000}"/>
          </ac:spMkLst>
        </pc:spChg>
      </pc:sldChg>
      <pc:sldChg chg="modSp add mod">
        <pc:chgData name="Mukkada, Vince (He/Him/His)" userId="0bd9f9e7-8592-4f66-80f2-4ac92ce946ac" providerId="ADAL" clId="{1E3C6981-5D92-40AE-9F09-B8B2CD950261}" dt="2023-07-26T03:51:28.128" v="1560" actId="20577"/>
        <pc:sldMkLst>
          <pc:docMk/>
          <pc:sldMk cId="157276082" sldId="305"/>
        </pc:sldMkLst>
        <pc:spChg chg="mod">
          <ac:chgData name="Mukkada, Vince (He/Him/His)" userId="0bd9f9e7-8592-4f66-80f2-4ac92ce946ac" providerId="ADAL" clId="{1E3C6981-5D92-40AE-9F09-B8B2CD950261}" dt="2023-07-26T03:47:22.243" v="1131" actId="20577"/>
          <ac:spMkLst>
            <pc:docMk/>
            <pc:sldMk cId="157276082" sldId="305"/>
            <ac:spMk id="2" creationId="{00000000-0000-0000-0000-000000000000}"/>
          </ac:spMkLst>
        </pc:spChg>
        <pc:spChg chg="mod">
          <ac:chgData name="Mukkada, Vince (He/Him/His)" userId="0bd9f9e7-8592-4f66-80f2-4ac92ce946ac" providerId="ADAL" clId="{1E3C6981-5D92-40AE-9F09-B8B2CD950261}" dt="2023-07-26T03:51:28.128" v="1560" actId="20577"/>
          <ac:spMkLst>
            <pc:docMk/>
            <pc:sldMk cId="157276082" sldId="305"/>
            <ac:spMk id="3" creationId="{00000000-0000-0000-0000-000000000000}"/>
          </ac:spMkLst>
        </pc:spChg>
      </pc:sldChg>
      <pc:sldChg chg="modSp new mod">
        <pc:chgData name="Mukkada, Vince (He/Him/His)" userId="0bd9f9e7-8592-4f66-80f2-4ac92ce946ac" providerId="ADAL" clId="{1E3C6981-5D92-40AE-9F09-B8B2CD950261}" dt="2023-07-27T19:18:37.163" v="4620" actId="20577"/>
        <pc:sldMkLst>
          <pc:docMk/>
          <pc:sldMk cId="3624412078" sldId="306"/>
        </pc:sldMkLst>
        <pc:spChg chg="mod">
          <ac:chgData name="Mukkada, Vince (He/Him/His)" userId="0bd9f9e7-8592-4f66-80f2-4ac92ce946ac" providerId="ADAL" clId="{1E3C6981-5D92-40AE-9F09-B8B2CD950261}" dt="2023-07-26T04:14:55.372" v="3253" actId="20577"/>
          <ac:spMkLst>
            <pc:docMk/>
            <pc:sldMk cId="3624412078" sldId="306"/>
            <ac:spMk id="2" creationId="{706F427F-0048-B8F0-2F42-CDF1834C05AA}"/>
          </ac:spMkLst>
        </pc:spChg>
        <pc:spChg chg="mod">
          <ac:chgData name="Mukkada, Vince (He/Him/His)" userId="0bd9f9e7-8592-4f66-80f2-4ac92ce946ac" providerId="ADAL" clId="{1E3C6981-5D92-40AE-9F09-B8B2CD950261}" dt="2023-07-27T19:18:37.163" v="4620" actId="20577"/>
          <ac:spMkLst>
            <pc:docMk/>
            <pc:sldMk cId="3624412078" sldId="306"/>
            <ac:spMk id="3" creationId="{E98E5B32-D13F-AA1A-20B4-3B6C80092247}"/>
          </ac:spMkLst>
        </pc:spChg>
      </pc:sldChg>
      <pc:sldChg chg="modSp add mod">
        <pc:chgData name="Mukkada, Vince (He/Him/His)" userId="0bd9f9e7-8592-4f66-80f2-4ac92ce946ac" providerId="ADAL" clId="{1E3C6981-5D92-40AE-9F09-B8B2CD950261}" dt="2023-07-26T03:56:54.534" v="1937" actId="20577"/>
        <pc:sldMkLst>
          <pc:docMk/>
          <pc:sldMk cId="656659616" sldId="307"/>
        </pc:sldMkLst>
        <pc:spChg chg="mod">
          <ac:chgData name="Mukkada, Vince (He/Him/His)" userId="0bd9f9e7-8592-4f66-80f2-4ac92ce946ac" providerId="ADAL" clId="{1E3C6981-5D92-40AE-9F09-B8B2CD950261}" dt="2023-07-26T03:52:11.153" v="1569" actId="20577"/>
          <ac:spMkLst>
            <pc:docMk/>
            <pc:sldMk cId="656659616" sldId="307"/>
            <ac:spMk id="2" creationId="{00000000-0000-0000-0000-000000000000}"/>
          </ac:spMkLst>
        </pc:spChg>
        <pc:spChg chg="mod">
          <ac:chgData name="Mukkada, Vince (He/Him/His)" userId="0bd9f9e7-8592-4f66-80f2-4ac92ce946ac" providerId="ADAL" clId="{1E3C6981-5D92-40AE-9F09-B8B2CD950261}" dt="2023-07-26T03:56:54.534" v="1937" actId="20577"/>
          <ac:spMkLst>
            <pc:docMk/>
            <pc:sldMk cId="656659616" sldId="307"/>
            <ac:spMk id="3" creationId="{00000000-0000-0000-0000-000000000000}"/>
          </ac:spMkLst>
        </pc:spChg>
      </pc:sldChg>
      <pc:sldChg chg="addSp delSp modSp add mod modClrScheme chgLayout">
        <pc:chgData name="Mukkada, Vince (He/Him/His)" userId="0bd9f9e7-8592-4f66-80f2-4ac92ce946ac" providerId="ADAL" clId="{1E3C6981-5D92-40AE-9F09-B8B2CD950261}" dt="2023-07-26T04:02:57.619" v="2138" actId="20577"/>
        <pc:sldMkLst>
          <pc:docMk/>
          <pc:sldMk cId="1910292180" sldId="308"/>
        </pc:sldMkLst>
        <pc:spChg chg="mod ord">
          <ac:chgData name="Mukkada, Vince (He/Him/His)" userId="0bd9f9e7-8592-4f66-80f2-4ac92ce946ac" providerId="ADAL" clId="{1E3C6981-5D92-40AE-9F09-B8B2CD950261}" dt="2023-07-26T03:59:38.117" v="1956" actId="700"/>
          <ac:spMkLst>
            <pc:docMk/>
            <pc:sldMk cId="1910292180" sldId="308"/>
            <ac:spMk id="2" creationId="{00000000-0000-0000-0000-000000000000}"/>
          </ac:spMkLst>
        </pc:spChg>
        <pc:spChg chg="mod ord">
          <ac:chgData name="Mukkada, Vince (He/Him/His)" userId="0bd9f9e7-8592-4f66-80f2-4ac92ce946ac" providerId="ADAL" clId="{1E3C6981-5D92-40AE-9F09-B8B2CD950261}" dt="2023-07-26T04:02:57.619" v="2138" actId="20577"/>
          <ac:spMkLst>
            <pc:docMk/>
            <pc:sldMk cId="1910292180" sldId="308"/>
            <ac:spMk id="3" creationId="{00000000-0000-0000-0000-000000000000}"/>
          </ac:spMkLst>
        </pc:spChg>
        <pc:spChg chg="add del mod ord">
          <ac:chgData name="Mukkada, Vince (He/Him/His)" userId="0bd9f9e7-8592-4f66-80f2-4ac92ce946ac" providerId="ADAL" clId="{1E3C6981-5D92-40AE-9F09-B8B2CD950261}" dt="2023-07-26T04:00:09.666" v="1982" actId="22"/>
          <ac:spMkLst>
            <pc:docMk/>
            <pc:sldMk cId="1910292180" sldId="308"/>
            <ac:spMk id="6" creationId="{5EB8753A-75F4-D0B0-589D-B2F5D72C833B}"/>
          </ac:spMkLst>
        </pc:spChg>
        <pc:picChg chg="add mod ord">
          <ac:chgData name="Mukkada, Vince (He/Him/His)" userId="0bd9f9e7-8592-4f66-80f2-4ac92ce946ac" providerId="ADAL" clId="{1E3C6981-5D92-40AE-9F09-B8B2CD950261}" dt="2023-07-26T04:02:07.789" v="2065" actId="1076"/>
          <ac:picMkLst>
            <pc:docMk/>
            <pc:sldMk cId="1910292180" sldId="308"/>
            <ac:picMk id="8" creationId="{F943C679-A716-E8BC-BB64-1C08639EF135}"/>
          </ac:picMkLst>
        </pc:picChg>
      </pc:sldChg>
      <pc:sldChg chg="modSp add mod ord">
        <pc:chgData name="Mukkada, Vince (He/Him/His)" userId="0bd9f9e7-8592-4f66-80f2-4ac92ce946ac" providerId="ADAL" clId="{1E3C6981-5D92-40AE-9F09-B8B2CD950261}" dt="2023-07-26T04:08:38.849" v="2701" actId="20577"/>
        <pc:sldMkLst>
          <pc:docMk/>
          <pc:sldMk cId="329066353" sldId="309"/>
        </pc:sldMkLst>
        <pc:spChg chg="mod">
          <ac:chgData name="Mukkada, Vince (He/Him/His)" userId="0bd9f9e7-8592-4f66-80f2-4ac92ce946ac" providerId="ADAL" clId="{1E3C6981-5D92-40AE-9F09-B8B2CD950261}" dt="2023-07-26T04:08:38.849" v="2701" actId="20577"/>
          <ac:spMkLst>
            <pc:docMk/>
            <pc:sldMk cId="329066353" sldId="309"/>
            <ac:spMk id="3" creationId="{00000000-0000-0000-0000-000000000000}"/>
          </ac:spMkLst>
        </pc:spChg>
      </pc:sldChg>
      <pc:sldChg chg="modSp add mod">
        <pc:chgData name="Mukkada, Vince (He/Him/His)" userId="0bd9f9e7-8592-4f66-80f2-4ac92ce946ac" providerId="ADAL" clId="{1E3C6981-5D92-40AE-9F09-B8B2CD950261}" dt="2023-07-26T04:10:37.789" v="2942" actId="20577"/>
        <pc:sldMkLst>
          <pc:docMk/>
          <pc:sldMk cId="2088838270" sldId="310"/>
        </pc:sldMkLst>
        <pc:spChg chg="mod">
          <ac:chgData name="Mukkada, Vince (He/Him/His)" userId="0bd9f9e7-8592-4f66-80f2-4ac92ce946ac" providerId="ADAL" clId="{1E3C6981-5D92-40AE-9F09-B8B2CD950261}" dt="2023-07-26T04:10:37.789" v="2942" actId="20577"/>
          <ac:spMkLst>
            <pc:docMk/>
            <pc:sldMk cId="2088838270" sldId="310"/>
            <ac:spMk id="3" creationId="{00000000-0000-0000-0000-000000000000}"/>
          </ac:spMkLst>
        </pc:spChg>
      </pc:sldChg>
      <pc:sldChg chg="modSp add mod">
        <pc:chgData name="Mukkada, Vince (He/Him/His)" userId="0bd9f9e7-8592-4f66-80f2-4ac92ce946ac" providerId="ADAL" clId="{1E3C6981-5D92-40AE-9F09-B8B2CD950261}" dt="2023-07-26T04:14:16.074" v="3233" actId="15"/>
        <pc:sldMkLst>
          <pc:docMk/>
          <pc:sldMk cId="443996148" sldId="311"/>
        </pc:sldMkLst>
        <pc:spChg chg="mod">
          <ac:chgData name="Mukkada, Vince (He/Him/His)" userId="0bd9f9e7-8592-4f66-80f2-4ac92ce946ac" providerId="ADAL" clId="{1E3C6981-5D92-40AE-9F09-B8B2CD950261}" dt="2023-07-26T04:14:16.074" v="3233" actId="15"/>
          <ac:spMkLst>
            <pc:docMk/>
            <pc:sldMk cId="443996148" sldId="311"/>
            <ac:spMk id="3" creationId="{00000000-0000-0000-0000-000000000000}"/>
          </ac:spMkLst>
        </pc:spChg>
      </pc:sldChg>
      <pc:sldChg chg="modSp add mod">
        <pc:chgData name="Mukkada, Vince (He/Him/His)" userId="0bd9f9e7-8592-4f66-80f2-4ac92ce946ac" providerId="ADAL" clId="{1E3C6981-5D92-40AE-9F09-B8B2CD950261}" dt="2023-07-26T04:26:49.009" v="4004" actId="20577"/>
        <pc:sldMkLst>
          <pc:docMk/>
          <pc:sldMk cId="732886709" sldId="312"/>
        </pc:sldMkLst>
        <pc:spChg chg="mod">
          <ac:chgData name="Mukkada, Vince (He/Him/His)" userId="0bd9f9e7-8592-4f66-80f2-4ac92ce946ac" providerId="ADAL" clId="{1E3C6981-5D92-40AE-9F09-B8B2CD950261}" dt="2023-07-26T04:26:49.009" v="4004" actId="20577"/>
          <ac:spMkLst>
            <pc:docMk/>
            <pc:sldMk cId="732886709" sldId="312"/>
            <ac:spMk id="3" creationId="{E98E5B32-D13F-AA1A-20B4-3B6C80092247}"/>
          </ac:spMkLst>
        </pc:spChg>
      </pc:sldChg>
      <pc:sldChg chg="modSp add del mod">
        <pc:chgData name="Mukkada, Vince (He/Him/His)" userId="0bd9f9e7-8592-4f66-80f2-4ac92ce946ac" providerId="ADAL" clId="{1E3C6981-5D92-40AE-9F09-B8B2CD950261}" dt="2023-07-26T04:14:51.439" v="3246" actId="47"/>
        <pc:sldMkLst>
          <pc:docMk/>
          <pc:sldMk cId="1500585289" sldId="312"/>
        </pc:sldMkLst>
        <pc:spChg chg="mod">
          <ac:chgData name="Mukkada, Vince (He/Him/His)" userId="0bd9f9e7-8592-4f66-80f2-4ac92ce946ac" providerId="ADAL" clId="{1E3C6981-5D92-40AE-9F09-B8B2CD950261}" dt="2023-07-26T04:14:38.413" v="3243" actId="20577"/>
          <ac:spMkLst>
            <pc:docMk/>
            <pc:sldMk cId="1500585289" sldId="312"/>
            <ac:spMk id="2" creationId="{00000000-0000-0000-0000-000000000000}"/>
          </ac:spMkLst>
        </pc:spChg>
        <pc:spChg chg="mod">
          <ac:chgData name="Mukkada, Vince (He/Him/His)" userId="0bd9f9e7-8592-4f66-80f2-4ac92ce946ac" providerId="ADAL" clId="{1E3C6981-5D92-40AE-9F09-B8B2CD950261}" dt="2023-07-26T04:14:45.031" v="3245" actId="5793"/>
          <ac:spMkLst>
            <pc:docMk/>
            <pc:sldMk cId="1500585289" sldId="312"/>
            <ac:spMk id="3" creationId="{00000000-0000-0000-0000-000000000000}"/>
          </ac:spMkLst>
        </pc:spChg>
      </pc:sldChg>
      <pc:sldChg chg="modSp add mod">
        <pc:chgData name="Mukkada, Vince (He/Him/His)" userId="0bd9f9e7-8592-4f66-80f2-4ac92ce946ac" providerId="ADAL" clId="{1E3C6981-5D92-40AE-9F09-B8B2CD950261}" dt="2023-07-26T04:45:35.157" v="4420" actId="20577"/>
        <pc:sldMkLst>
          <pc:docMk/>
          <pc:sldMk cId="3703463980" sldId="313"/>
        </pc:sldMkLst>
        <pc:spChg chg="mod">
          <ac:chgData name="Mukkada, Vince (He/Him/His)" userId="0bd9f9e7-8592-4f66-80f2-4ac92ce946ac" providerId="ADAL" clId="{1E3C6981-5D92-40AE-9F09-B8B2CD950261}" dt="2023-07-26T04:41:11.544" v="4018" actId="20577"/>
          <ac:spMkLst>
            <pc:docMk/>
            <pc:sldMk cId="3703463980" sldId="313"/>
            <ac:spMk id="2" creationId="{706F427F-0048-B8F0-2F42-CDF1834C05AA}"/>
          </ac:spMkLst>
        </pc:spChg>
        <pc:spChg chg="mod">
          <ac:chgData name="Mukkada, Vince (He/Him/His)" userId="0bd9f9e7-8592-4f66-80f2-4ac92ce946ac" providerId="ADAL" clId="{1E3C6981-5D92-40AE-9F09-B8B2CD950261}" dt="2023-07-26T04:45:35.157" v="4420" actId="20577"/>
          <ac:spMkLst>
            <pc:docMk/>
            <pc:sldMk cId="3703463980" sldId="313"/>
            <ac:spMk id="3" creationId="{E98E5B32-D13F-AA1A-20B4-3B6C80092247}"/>
          </ac:spMkLst>
        </pc:spChg>
      </pc:sldChg>
      <pc:sldChg chg="add">
        <pc:chgData name="Mukkada, Vince (He/Him/His)" userId="0bd9f9e7-8592-4f66-80f2-4ac92ce946ac" providerId="ADAL" clId="{1E3C6981-5D92-40AE-9F09-B8B2CD950261}" dt="2023-07-26T04:45:44.689" v="4421" actId="2890"/>
        <pc:sldMkLst>
          <pc:docMk/>
          <pc:sldMk cId="3773907326" sldId="314"/>
        </pc:sldMkLst>
      </pc:sldChg>
      <pc:sldChg chg="modSp add mod">
        <pc:chgData name="Mukkada, Vince (He/Him/His)" userId="0bd9f9e7-8592-4f66-80f2-4ac92ce946ac" providerId="ADAL" clId="{1E3C6981-5D92-40AE-9F09-B8B2CD950261}" dt="2023-07-26T04:47:24.398" v="4576" actId="27636"/>
        <pc:sldMkLst>
          <pc:docMk/>
          <pc:sldMk cId="1158841919" sldId="315"/>
        </pc:sldMkLst>
        <pc:spChg chg="mod">
          <ac:chgData name="Mukkada, Vince (He/Him/His)" userId="0bd9f9e7-8592-4f66-80f2-4ac92ce946ac" providerId="ADAL" clId="{1E3C6981-5D92-40AE-9F09-B8B2CD950261}" dt="2023-07-26T04:46:43.214" v="4435" actId="20577"/>
          <ac:spMkLst>
            <pc:docMk/>
            <pc:sldMk cId="1158841919" sldId="315"/>
            <ac:spMk id="2" creationId="{706F427F-0048-B8F0-2F42-CDF1834C05AA}"/>
          </ac:spMkLst>
        </pc:spChg>
        <pc:spChg chg="mod">
          <ac:chgData name="Mukkada, Vince (He/Him/His)" userId="0bd9f9e7-8592-4f66-80f2-4ac92ce946ac" providerId="ADAL" clId="{1E3C6981-5D92-40AE-9F09-B8B2CD950261}" dt="2023-07-26T04:47:24.398" v="4576" actId="27636"/>
          <ac:spMkLst>
            <pc:docMk/>
            <pc:sldMk cId="1158841919" sldId="315"/>
            <ac:spMk id="3" creationId="{E98E5B32-D13F-AA1A-20B4-3B6C80092247}"/>
          </ac:spMkLst>
        </pc:spChg>
      </pc:sldChg>
      <pc:sldChg chg="addSp delSp modSp add mod">
        <pc:chgData name="Mukkada, Vince (He/Him/His)" userId="0bd9f9e7-8592-4f66-80f2-4ac92ce946ac" providerId="ADAL" clId="{1E3C6981-5D92-40AE-9F09-B8B2CD950261}" dt="2023-07-26T04:48:00.612" v="4612" actId="14100"/>
        <pc:sldMkLst>
          <pc:docMk/>
          <pc:sldMk cId="1029475370" sldId="316"/>
        </pc:sldMkLst>
        <pc:spChg chg="mod">
          <ac:chgData name="Mukkada, Vince (He/Him/His)" userId="0bd9f9e7-8592-4f66-80f2-4ac92ce946ac" providerId="ADAL" clId="{1E3C6981-5D92-40AE-9F09-B8B2CD950261}" dt="2023-07-26T04:47:39.365" v="4606" actId="20577"/>
          <ac:spMkLst>
            <pc:docMk/>
            <pc:sldMk cId="1029475370" sldId="316"/>
            <ac:spMk id="2" creationId="{706F427F-0048-B8F0-2F42-CDF1834C05AA}"/>
          </ac:spMkLst>
        </pc:spChg>
        <pc:spChg chg="del mod">
          <ac:chgData name="Mukkada, Vince (He/Him/His)" userId="0bd9f9e7-8592-4f66-80f2-4ac92ce946ac" providerId="ADAL" clId="{1E3C6981-5D92-40AE-9F09-B8B2CD950261}" dt="2023-07-26T04:47:44.524" v="4608" actId="22"/>
          <ac:spMkLst>
            <pc:docMk/>
            <pc:sldMk cId="1029475370" sldId="316"/>
            <ac:spMk id="3" creationId="{E98E5B32-D13F-AA1A-20B4-3B6C80092247}"/>
          </ac:spMkLst>
        </pc:spChg>
        <pc:picChg chg="add mod ord">
          <ac:chgData name="Mukkada, Vince (He/Him/His)" userId="0bd9f9e7-8592-4f66-80f2-4ac92ce946ac" providerId="ADAL" clId="{1E3C6981-5D92-40AE-9F09-B8B2CD950261}" dt="2023-07-26T04:48:00.612" v="4612" actId="14100"/>
          <ac:picMkLst>
            <pc:docMk/>
            <pc:sldMk cId="1029475370" sldId="316"/>
            <ac:picMk id="5" creationId="{B8D15457-6372-6F6C-F2E2-A4D3D6E48AF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94552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9871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94478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121292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37033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37033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168366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8650" y="2505075"/>
            <a:ext cx="3868340" cy="3036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0368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208848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51468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16341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7"/>
            <a:ext cx="4629150" cy="457607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50610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211269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56776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4977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74937C-6426-CB4F-93A3-03BCD0D80A5F}" type="datetimeFigureOut">
              <a:rPr lang="en-US" smtClean="0"/>
              <a:t>8/11/2023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7953D2-9DEC-A04E-87F2-804EAAEE5D6D}" type="slidenum">
              <a:rPr lang="en-US" smtClean="0"/>
              <a:t>‹#›</a:t>
            </a:fld>
            <a:endParaRPr lang="en-US" dirty="0"/>
          </a:p>
        </p:txBody>
      </p:sp>
    </p:spTree>
    <p:extLst>
      <p:ext uri="{BB962C8B-B14F-4D97-AF65-F5344CB8AC3E}">
        <p14:creationId xmlns:p14="http://schemas.microsoft.com/office/powerpoint/2010/main" val="159083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37139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88117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4937C-6426-CB4F-93A3-03BCD0D80A5F}" type="datetimeFigureOut">
              <a:rPr lang="en-US" smtClean="0"/>
              <a:t>8/11/2023</a:t>
            </a:fld>
            <a:endParaRPr lang="en-US" dirty="0"/>
          </a:p>
        </p:txBody>
      </p:sp>
      <p:sp>
        <p:nvSpPr>
          <p:cNvPr id="5" name="Footer Placeholder 4"/>
          <p:cNvSpPr>
            <a:spLocks noGrp="1"/>
          </p:cNvSpPr>
          <p:nvPr>
            <p:ph type="ftr" sz="quarter" idx="3"/>
          </p:nvPr>
        </p:nvSpPr>
        <p:spPr>
          <a:xfrm>
            <a:off x="1509823" y="6356351"/>
            <a:ext cx="390214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11972" y="6356351"/>
            <a:ext cx="104730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953D2-9DEC-A04E-87F2-804EAAEE5D6D}" type="slidenum">
              <a:rPr lang="en-US" smtClean="0"/>
              <a:t>‹#›</a:t>
            </a:fld>
            <a:endParaRPr lang="en-US" dirty="0"/>
          </a:p>
        </p:txBody>
      </p:sp>
    </p:spTree>
    <p:extLst>
      <p:ext uri="{BB962C8B-B14F-4D97-AF65-F5344CB8AC3E}">
        <p14:creationId xmlns:p14="http://schemas.microsoft.com/office/powerpoint/2010/main" val="1154103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Use of Race in Pediatric Clinical Practice Guidelines</a:t>
            </a:r>
          </a:p>
        </p:txBody>
      </p:sp>
      <p:sp>
        <p:nvSpPr>
          <p:cNvPr id="3" name="Subtitle 2"/>
          <p:cNvSpPr>
            <a:spLocks noGrp="1"/>
          </p:cNvSpPr>
          <p:nvPr>
            <p:ph type="subTitle" idx="1"/>
          </p:nvPr>
        </p:nvSpPr>
        <p:spPr/>
        <p:txBody>
          <a:bodyPr>
            <a:normAutofit/>
          </a:bodyPr>
          <a:lstStyle/>
          <a:p>
            <a:r>
              <a:rPr lang="en-US" dirty="0"/>
              <a:t>Vincent Mukkada M.D.</a:t>
            </a:r>
          </a:p>
          <a:p>
            <a:r>
              <a:rPr lang="en-US" sz="1800" dirty="0"/>
              <a:t>CEGIR Conference Call</a:t>
            </a:r>
          </a:p>
          <a:p>
            <a:r>
              <a:rPr lang="en-US" sz="1800" dirty="0"/>
              <a:t>7/26/23</a:t>
            </a:r>
          </a:p>
          <a:p>
            <a:endParaRPr lang="en-US" dirty="0"/>
          </a:p>
        </p:txBody>
      </p:sp>
    </p:spTree>
    <p:extLst>
      <p:ext uri="{BB962C8B-B14F-4D97-AF65-F5344CB8AC3E}">
        <p14:creationId xmlns:p14="http://schemas.microsoft.com/office/powerpoint/2010/main" val="1230510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p:txBody>
          <a:bodyPr>
            <a:normAutofit/>
          </a:bodyPr>
          <a:lstStyle/>
          <a:p>
            <a:r>
              <a:rPr lang="en-US" dirty="0"/>
              <a:t>Then classified use of race into 3 categories</a:t>
            </a:r>
          </a:p>
          <a:p>
            <a:pPr lvl="1"/>
            <a:r>
              <a:rPr lang="en-US" dirty="0"/>
              <a:t>Potential to Positively influence health inequities</a:t>
            </a:r>
          </a:p>
          <a:p>
            <a:pPr lvl="2"/>
            <a:r>
              <a:rPr lang="en-US" dirty="0"/>
              <a:t>Using race to describe health disparity</a:t>
            </a:r>
          </a:p>
          <a:p>
            <a:pPr lvl="2"/>
            <a:r>
              <a:rPr lang="en-US" dirty="0"/>
              <a:t>Using race to describe inclusivity</a:t>
            </a:r>
          </a:p>
          <a:p>
            <a:pPr lvl="2"/>
            <a:r>
              <a:rPr lang="en-US" dirty="0"/>
              <a:t>Establishing representative committee structures</a:t>
            </a:r>
          </a:p>
          <a:p>
            <a:pPr lvl="2"/>
            <a:r>
              <a:rPr lang="en-US" dirty="0"/>
              <a:t>Recommending cultural humility</a:t>
            </a:r>
          </a:p>
          <a:p>
            <a:pPr lvl="2"/>
            <a:r>
              <a:rPr lang="en-US" dirty="0"/>
              <a:t>Describing “geographic risk” rather than racial risk</a:t>
            </a:r>
          </a:p>
          <a:p>
            <a:pPr lvl="2"/>
            <a:endParaRPr lang="en-US" dirty="0"/>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2088838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p:txBody>
          <a:bodyPr>
            <a:normAutofit/>
          </a:bodyPr>
          <a:lstStyle/>
          <a:p>
            <a:r>
              <a:rPr lang="en-US" dirty="0"/>
              <a:t>Then classified use of race into 3 categories</a:t>
            </a:r>
          </a:p>
          <a:p>
            <a:pPr lvl="1"/>
            <a:r>
              <a:rPr lang="en-US" dirty="0"/>
              <a:t>Neutral or indeterminant</a:t>
            </a:r>
          </a:p>
          <a:p>
            <a:pPr lvl="1"/>
            <a:r>
              <a:rPr lang="en-US" dirty="0"/>
              <a:t>Studies with both positive and negative potentials were included in both</a:t>
            </a:r>
          </a:p>
          <a:p>
            <a:r>
              <a:rPr lang="en-US" dirty="0"/>
              <a:t>Training-used 20 standardized articles that were reviewed as a group and came to consensus on how to classify these as a way to standardize evaluation</a:t>
            </a:r>
          </a:p>
          <a:p>
            <a:pPr lvl="2"/>
            <a:endParaRPr lang="en-US" dirty="0"/>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443996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E98E5B32-D13F-AA1A-20B4-3B6C80092247}"/>
              </a:ext>
            </a:extLst>
          </p:cNvPr>
          <p:cNvSpPr>
            <a:spLocks noGrp="1"/>
          </p:cNvSpPr>
          <p:nvPr>
            <p:ph idx="1"/>
          </p:nvPr>
        </p:nvSpPr>
        <p:spPr/>
        <p:txBody>
          <a:bodyPr/>
          <a:lstStyle/>
          <a:p>
            <a:r>
              <a:rPr lang="en-US" dirty="0"/>
              <a:t>Of the 126 CPGs included in final analysis, race used 175 times</a:t>
            </a:r>
          </a:p>
          <a:p>
            <a:r>
              <a:rPr lang="en-US" dirty="0"/>
              <a:t>73 CPGs (58% of total 126) used race in potential negative fashion 87 times (50% of total 175)</a:t>
            </a:r>
          </a:p>
          <a:p>
            <a:r>
              <a:rPr lang="en-US" dirty="0"/>
              <a:t>45 CPGs (38% of total 126) used race in potential positive fashion 50 times (29% of total 175)</a:t>
            </a:r>
          </a:p>
          <a:p>
            <a:r>
              <a:rPr lang="en-US" dirty="0"/>
              <a:t>12 CPGs use race as a way to identify gaps or future directions</a:t>
            </a:r>
          </a:p>
        </p:txBody>
      </p:sp>
    </p:spTree>
    <p:extLst>
      <p:ext uri="{BB962C8B-B14F-4D97-AF65-F5344CB8AC3E}">
        <p14:creationId xmlns:p14="http://schemas.microsoft.com/office/powerpoint/2010/main" val="362441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E98E5B32-D13F-AA1A-20B4-3B6C80092247}"/>
              </a:ext>
            </a:extLst>
          </p:cNvPr>
          <p:cNvSpPr>
            <a:spLocks noGrp="1"/>
          </p:cNvSpPr>
          <p:nvPr>
            <p:ph idx="1"/>
          </p:nvPr>
        </p:nvSpPr>
        <p:spPr/>
        <p:txBody>
          <a:bodyPr/>
          <a:lstStyle/>
          <a:p>
            <a:r>
              <a:rPr lang="en-US" dirty="0"/>
              <a:t>In terms of use in Background/Epidemiology, frequently found to have potential negative impact, generally reinforcing the idea of race as a biological risk factor</a:t>
            </a:r>
          </a:p>
          <a:p>
            <a:r>
              <a:rPr lang="en-US" dirty="0"/>
              <a:t>In terms of use in Clinical Recommendations, the most common negative potential impact was in recommending different thresholds based on race</a:t>
            </a:r>
          </a:p>
        </p:txBody>
      </p:sp>
    </p:spTree>
    <p:extLst>
      <p:ext uri="{BB962C8B-B14F-4D97-AF65-F5344CB8AC3E}">
        <p14:creationId xmlns:p14="http://schemas.microsoft.com/office/powerpoint/2010/main" val="732886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98E5B32-D13F-AA1A-20B4-3B6C80092247}"/>
              </a:ext>
            </a:extLst>
          </p:cNvPr>
          <p:cNvSpPr>
            <a:spLocks noGrp="1"/>
          </p:cNvSpPr>
          <p:nvPr>
            <p:ph idx="1"/>
          </p:nvPr>
        </p:nvSpPr>
        <p:spPr/>
        <p:txBody>
          <a:bodyPr/>
          <a:lstStyle/>
          <a:p>
            <a:r>
              <a:rPr lang="en-US" dirty="0"/>
              <a:t>Of the 414 screened CPGs, 288 (70%) did not address race, which is a major potential missed opportunity</a:t>
            </a:r>
          </a:p>
          <a:p>
            <a:r>
              <a:rPr lang="en-US" dirty="0"/>
              <a:t>Authors argue for the positive potential of using CRT as a framework in the development of future CPGs to help move beyond the use of race alone and to focus on identifying and overcoming structural barriers that have been misinterpreted as being inherent to biology</a:t>
            </a:r>
          </a:p>
        </p:txBody>
      </p:sp>
    </p:spTree>
    <p:extLst>
      <p:ext uri="{BB962C8B-B14F-4D97-AF65-F5344CB8AC3E}">
        <p14:creationId xmlns:p14="http://schemas.microsoft.com/office/powerpoint/2010/main" val="3703463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98E5B32-D13F-AA1A-20B4-3B6C80092247}"/>
              </a:ext>
            </a:extLst>
          </p:cNvPr>
          <p:cNvSpPr>
            <a:spLocks noGrp="1"/>
          </p:cNvSpPr>
          <p:nvPr>
            <p:ph idx="1"/>
          </p:nvPr>
        </p:nvSpPr>
        <p:spPr/>
        <p:txBody>
          <a:bodyPr/>
          <a:lstStyle/>
          <a:p>
            <a:r>
              <a:rPr lang="en-US" dirty="0"/>
              <a:t>Of the 414 screened CPGs, 288 (70%) did not address race, which is a major potential missed opportunity</a:t>
            </a:r>
          </a:p>
          <a:p>
            <a:r>
              <a:rPr lang="en-US" dirty="0"/>
              <a:t>Authors argue for the positive potential of using CRT as a framework in the development of future CPGs to help move beyond the use of race alone and to focus on identifying </a:t>
            </a:r>
            <a:r>
              <a:rPr lang="en-US"/>
              <a:t>and overcoming structural </a:t>
            </a:r>
            <a:r>
              <a:rPr lang="en-US" dirty="0"/>
              <a:t>barriers that have been misinterpreted as being inherent to biology</a:t>
            </a:r>
          </a:p>
        </p:txBody>
      </p:sp>
    </p:spTree>
    <p:extLst>
      <p:ext uri="{BB962C8B-B14F-4D97-AF65-F5344CB8AC3E}">
        <p14:creationId xmlns:p14="http://schemas.microsoft.com/office/powerpoint/2010/main" val="3773907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E98E5B32-D13F-AA1A-20B4-3B6C80092247}"/>
              </a:ext>
            </a:extLst>
          </p:cNvPr>
          <p:cNvSpPr>
            <a:spLocks noGrp="1"/>
          </p:cNvSpPr>
          <p:nvPr>
            <p:ph idx="1"/>
          </p:nvPr>
        </p:nvSpPr>
        <p:spPr/>
        <p:txBody>
          <a:bodyPr>
            <a:normAutofit/>
          </a:bodyPr>
          <a:lstStyle/>
          <a:p>
            <a:r>
              <a:rPr lang="en-US" dirty="0"/>
              <a:t>Potential for missed CPGs based on search strategy</a:t>
            </a:r>
          </a:p>
          <a:p>
            <a:r>
              <a:rPr lang="en-US" dirty="0"/>
              <a:t>Subjectivity of the categorizations</a:t>
            </a:r>
          </a:p>
          <a:p>
            <a:r>
              <a:rPr lang="en-US" dirty="0"/>
              <a:t>Use of a single framework to evaluate</a:t>
            </a:r>
          </a:p>
          <a:p>
            <a:endParaRPr lang="en-US" dirty="0"/>
          </a:p>
        </p:txBody>
      </p:sp>
    </p:spTree>
    <p:extLst>
      <p:ext uri="{BB962C8B-B14F-4D97-AF65-F5344CB8AC3E}">
        <p14:creationId xmlns:p14="http://schemas.microsoft.com/office/powerpoint/2010/main" val="115884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427F-0048-B8F0-2F42-CDF1834C05AA}"/>
              </a:ext>
            </a:extLst>
          </p:cNvPr>
          <p:cNvSpPr>
            <a:spLocks noGrp="1"/>
          </p:cNvSpPr>
          <p:nvPr>
            <p:ph type="title"/>
          </p:nvPr>
        </p:nvSpPr>
        <p:spPr/>
        <p:txBody>
          <a:bodyPr/>
          <a:lstStyle/>
          <a:p>
            <a:r>
              <a:rPr lang="en-US" dirty="0"/>
              <a:t>Summary</a:t>
            </a:r>
          </a:p>
        </p:txBody>
      </p:sp>
      <p:pic>
        <p:nvPicPr>
          <p:cNvPr id="5" name="Content Placeholder 4">
            <a:extLst>
              <a:ext uri="{FF2B5EF4-FFF2-40B4-BE49-F238E27FC236}">
                <a16:creationId xmlns:a16="http://schemas.microsoft.com/office/drawing/2014/main" id="{B8D15457-6372-6F6C-F2E2-A4D3D6E48AF9}"/>
              </a:ext>
            </a:extLst>
          </p:cNvPr>
          <p:cNvPicPr>
            <a:picLocks noGrp="1" noChangeAspect="1"/>
          </p:cNvPicPr>
          <p:nvPr>
            <p:ph idx="1"/>
          </p:nvPr>
        </p:nvPicPr>
        <p:blipFill>
          <a:blip r:embed="rId2"/>
          <a:stretch>
            <a:fillRect/>
          </a:stretch>
        </p:blipFill>
        <p:spPr>
          <a:xfrm>
            <a:off x="561248" y="1672933"/>
            <a:ext cx="8074600" cy="2286508"/>
          </a:xfrm>
        </p:spPr>
      </p:pic>
    </p:spTree>
    <p:extLst>
      <p:ext uri="{BB962C8B-B14F-4D97-AF65-F5344CB8AC3E}">
        <p14:creationId xmlns:p14="http://schemas.microsoft.com/office/powerpoint/2010/main" val="102947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CEGIR Diversity Committee</a:t>
            </a:r>
          </a:p>
        </p:txBody>
      </p:sp>
      <p:sp>
        <p:nvSpPr>
          <p:cNvPr id="3" name="Content Placeholder 2"/>
          <p:cNvSpPr>
            <a:spLocks noGrp="1"/>
          </p:cNvSpPr>
          <p:nvPr>
            <p:ph idx="1"/>
          </p:nvPr>
        </p:nvSpPr>
        <p:spPr/>
        <p:txBody>
          <a:bodyPr>
            <a:normAutofit fontScale="55000" lnSpcReduction="20000"/>
          </a:bodyPr>
          <a:lstStyle/>
          <a:p>
            <a:endParaRPr lang="en-US" dirty="0"/>
          </a:p>
          <a:p>
            <a:pPr algn="l"/>
            <a:r>
              <a:rPr lang="en-US" b="1" i="0" dirty="0">
                <a:solidFill>
                  <a:srgbClr val="103254"/>
                </a:solidFill>
                <a:effectLst/>
                <a:latin typeface="Roboto" panose="02000000000000000000" pitchFamily="2" charset="0"/>
              </a:rPr>
              <a:t>CEGIR Diversity Historical Statement</a:t>
            </a:r>
          </a:p>
          <a:p>
            <a:pPr algn="l"/>
            <a:r>
              <a:rPr lang="en-US" b="0" i="0" dirty="0">
                <a:solidFill>
                  <a:srgbClr val="6C6C6C"/>
                </a:solidFill>
                <a:effectLst/>
                <a:latin typeface="Roboto" panose="02000000000000000000" pitchFamily="2" charset="0"/>
              </a:rPr>
              <a:t>In response to longstanding, systemic racial, cultural and gender injustices that have affected health care delivery, CEGIR developed a committee to focus on diversity and inclusion in our research and education activities. These efforts intend to improve the care for underrepresented populations with EGIDs.</a:t>
            </a:r>
          </a:p>
          <a:p>
            <a:pPr algn="l"/>
            <a:r>
              <a:rPr lang="en-US" b="1" i="0" dirty="0">
                <a:solidFill>
                  <a:srgbClr val="103254"/>
                </a:solidFill>
                <a:effectLst/>
                <a:latin typeface="Roboto" panose="02000000000000000000" pitchFamily="2" charset="0"/>
              </a:rPr>
              <a:t>CEGIR Diversity Mission Statement</a:t>
            </a:r>
          </a:p>
          <a:p>
            <a:pPr algn="l"/>
            <a:r>
              <a:rPr lang="en-US" b="0" i="0" dirty="0">
                <a:solidFill>
                  <a:srgbClr val="6C6C6C"/>
                </a:solidFill>
                <a:effectLst/>
                <a:latin typeface="Roboto" panose="02000000000000000000" pitchFamily="2" charset="0"/>
              </a:rPr>
              <a:t>We will develop an understanding of cultural, ethnic and racial diversity and structural racism, particularly as it pertains to underrepresented populations of patients with eosinophilic gastrointestinal diseases (EGIDS); strive to examine systemic and implicit biases; identify associated barriers to our research; and integrate the knowledge into our research studies and educational initiatives, so that we can better serve all patients with EGIDs.</a:t>
            </a:r>
          </a:p>
          <a:p>
            <a:pPr algn="l"/>
            <a:r>
              <a:rPr lang="en-US" b="1" i="0" dirty="0">
                <a:solidFill>
                  <a:srgbClr val="103254"/>
                </a:solidFill>
                <a:effectLst/>
                <a:latin typeface="Roboto" panose="02000000000000000000" pitchFamily="2" charset="0"/>
              </a:rPr>
              <a:t>CEGIR Diversity Vision Statement</a:t>
            </a:r>
          </a:p>
          <a:p>
            <a:pPr algn="l"/>
            <a:r>
              <a:rPr lang="en-US" b="0" i="0" dirty="0">
                <a:solidFill>
                  <a:srgbClr val="6C6C6C"/>
                </a:solidFill>
                <a:effectLst/>
                <a:latin typeface="Roboto" panose="02000000000000000000" pitchFamily="2" charset="0"/>
              </a:rPr>
              <a:t>CEGIR actively promotes a culture of diversity and inclusivity in its membership, in its innovative research studies and its educational initiatives.</a:t>
            </a:r>
          </a:p>
          <a:p>
            <a:endParaRPr lang="en-US" dirty="0"/>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239788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article:</a:t>
            </a:r>
          </a:p>
        </p:txBody>
      </p:sp>
      <p:pic>
        <p:nvPicPr>
          <p:cNvPr id="7" name="Content Placeholder 6">
            <a:extLst>
              <a:ext uri="{FF2B5EF4-FFF2-40B4-BE49-F238E27FC236}">
                <a16:creationId xmlns:a16="http://schemas.microsoft.com/office/drawing/2014/main" id="{CD3F03CD-B6BF-8191-9A1B-C8CD524A2512}"/>
              </a:ext>
            </a:extLst>
          </p:cNvPr>
          <p:cNvPicPr>
            <a:picLocks noGrp="1" noChangeAspect="1"/>
          </p:cNvPicPr>
          <p:nvPr>
            <p:ph idx="1"/>
          </p:nvPr>
        </p:nvPicPr>
        <p:blipFill>
          <a:blip r:embed="rId2"/>
          <a:stretch>
            <a:fillRect/>
          </a:stretch>
        </p:blipFill>
        <p:spPr>
          <a:xfrm>
            <a:off x="628650" y="1724909"/>
            <a:ext cx="8072654" cy="2144464"/>
          </a:xfrm>
        </p:spPr>
      </p:pic>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
        <p:nvSpPr>
          <p:cNvPr id="8" name="TextBox 7">
            <a:extLst>
              <a:ext uri="{FF2B5EF4-FFF2-40B4-BE49-F238E27FC236}">
                <a16:creationId xmlns:a16="http://schemas.microsoft.com/office/drawing/2014/main" id="{7AC5B2DB-5760-1F23-B91F-113F8A6850E0}"/>
              </a:ext>
            </a:extLst>
          </p:cNvPr>
          <p:cNvSpPr txBox="1"/>
          <p:nvPr/>
        </p:nvSpPr>
        <p:spPr>
          <a:xfrm>
            <a:off x="628650" y="4305670"/>
            <a:ext cx="8072654" cy="369332"/>
          </a:xfrm>
          <a:prstGeom prst="rect">
            <a:avLst/>
          </a:prstGeom>
          <a:noFill/>
        </p:spPr>
        <p:txBody>
          <a:bodyPr wrap="square" rtlCol="0">
            <a:spAutoFit/>
          </a:bodyPr>
          <a:lstStyle/>
          <a:p>
            <a:r>
              <a:rPr lang="en-US" dirty="0"/>
              <a:t>Published In </a:t>
            </a:r>
            <a:r>
              <a:rPr lang="en-US" i="1" dirty="0"/>
              <a:t>JAMA Pediatrics </a:t>
            </a:r>
            <a:r>
              <a:rPr lang="en-US" dirty="0"/>
              <a:t>2022</a:t>
            </a:r>
          </a:p>
        </p:txBody>
      </p:sp>
    </p:spTree>
    <p:extLst>
      <p:ext uri="{BB962C8B-B14F-4D97-AF65-F5344CB8AC3E}">
        <p14:creationId xmlns:p14="http://schemas.microsoft.com/office/powerpoint/2010/main" val="210598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a:t>
            </a:r>
          </a:p>
        </p:txBody>
      </p:sp>
      <p:sp>
        <p:nvSpPr>
          <p:cNvPr id="3" name="Content Placeholder 2"/>
          <p:cNvSpPr>
            <a:spLocks noGrp="1"/>
          </p:cNvSpPr>
          <p:nvPr>
            <p:ph idx="1"/>
          </p:nvPr>
        </p:nvSpPr>
        <p:spPr/>
        <p:txBody>
          <a:bodyPr>
            <a:normAutofit/>
          </a:bodyPr>
          <a:lstStyle/>
          <a:p>
            <a:r>
              <a:rPr lang="en-US" dirty="0"/>
              <a:t>Clinical Practice Guidelines (CPGs) are typically developed by organizations to synthesize the evidence and identify best practices for clinical care</a:t>
            </a:r>
          </a:p>
          <a:p>
            <a:r>
              <a:rPr lang="en-US" dirty="0"/>
              <a:t>Use of “race” can be problematic if used to blame biology/genetics for health care disparities rather than acknowledging that “race” is a social/political construct and that societal treatment of members of marginalized groups is more likely the cause of disparities</a:t>
            </a:r>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170307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Background-Critical Race Theory (CRT) in medicine</a:t>
            </a:r>
          </a:p>
        </p:txBody>
      </p:sp>
      <p:sp>
        <p:nvSpPr>
          <p:cNvPr id="3" name="Content Placeholder 2"/>
          <p:cNvSpPr>
            <a:spLocks noGrp="1"/>
          </p:cNvSpPr>
          <p:nvPr>
            <p:ph idx="1"/>
          </p:nvPr>
        </p:nvSpPr>
        <p:spPr/>
        <p:txBody>
          <a:bodyPr>
            <a:normAutofit/>
          </a:bodyPr>
          <a:lstStyle/>
          <a:p>
            <a:r>
              <a:rPr lang="en-US" dirty="0"/>
              <a:t>CRT is a sociolegal framework to examine the use of race, power, policy, and distribution of resources</a:t>
            </a:r>
          </a:p>
          <a:p>
            <a:r>
              <a:rPr lang="en-US" dirty="0"/>
              <a:t>Tries to understand effect of environmental factors including racism on health disparities</a:t>
            </a:r>
          </a:p>
          <a:p>
            <a:r>
              <a:rPr lang="en-US" dirty="0"/>
              <a:t>Provides framework for language/analysis of use of race in clinical guidelines </a:t>
            </a:r>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305997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Background-Critical Race Theory (CRT) in medicine-2 key tenets</a:t>
            </a:r>
          </a:p>
        </p:txBody>
      </p:sp>
      <p:sp>
        <p:nvSpPr>
          <p:cNvPr id="3" name="Content Placeholder 2"/>
          <p:cNvSpPr>
            <a:spLocks noGrp="1"/>
          </p:cNvSpPr>
          <p:nvPr>
            <p:ph idx="1"/>
          </p:nvPr>
        </p:nvSpPr>
        <p:spPr/>
        <p:txBody>
          <a:bodyPr>
            <a:normAutofit/>
          </a:bodyPr>
          <a:lstStyle/>
          <a:p>
            <a:r>
              <a:rPr lang="en-US" dirty="0"/>
              <a:t>First-critiques the idea of race as a biological factor for conclusions in research</a:t>
            </a:r>
          </a:p>
          <a:p>
            <a:pPr lvl="1"/>
            <a:r>
              <a:rPr lang="en-US" dirty="0"/>
              <a:t>Race is a sociopolitical construct, not a biological fact</a:t>
            </a:r>
          </a:p>
          <a:p>
            <a:r>
              <a:rPr lang="en-US" dirty="0"/>
              <a:t>Second-need to critique biological racial essentialism and embrace intersectional identities</a:t>
            </a:r>
          </a:p>
          <a:p>
            <a:pPr lvl="1"/>
            <a:r>
              <a:rPr lang="en-US" dirty="0"/>
              <a:t>Race is a sociopolitical identity that is only one part of a person, but medicine has historically made major conclusions based on this one variable</a:t>
            </a:r>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157276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p:txBody>
          <a:bodyPr>
            <a:normAutofit/>
          </a:bodyPr>
          <a:lstStyle/>
          <a:p>
            <a:r>
              <a:rPr lang="en-US" dirty="0"/>
              <a:t>Search for English language, pediatric CPGs applying only to the US population from January 1, 2016 through February 2021</a:t>
            </a:r>
          </a:p>
          <a:p>
            <a:r>
              <a:rPr lang="en-US" dirty="0"/>
              <a:t>Final list of 846 abstracts to screen, got down to 414 full text articles to review</a:t>
            </a:r>
          </a:p>
          <a:p>
            <a:r>
              <a:rPr lang="en-US" dirty="0"/>
              <a:t>Then did both manual search and electronic screening on a designated list of race or ethnicity terms</a:t>
            </a:r>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656659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sz="half" idx="1"/>
          </p:nvPr>
        </p:nvSpPr>
        <p:spPr/>
        <p:txBody>
          <a:bodyPr>
            <a:normAutofit/>
          </a:bodyPr>
          <a:lstStyle/>
          <a:p>
            <a:r>
              <a:rPr lang="en-US" dirty="0"/>
              <a:t>Then got down to 126 studies for inclusion</a:t>
            </a:r>
          </a:p>
          <a:p>
            <a:r>
              <a:rPr lang="en-US" dirty="0"/>
              <a:t>Divided use of race in 3 3 categories</a:t>
            </a:r>
          </a:p>
          <a:p>
            <a:pPr lvl="1"/>
            <a:r>
              <a:rPr lang="en-US" dirty="0"/>
              <a:t>Background info</a:t>
            </a:r>
          </a:p>
          <a:p>
            <a:pPr lvl="1"/>
            <a:r>
              <a:rPr lang="en-US" dirty="0"/>
              <a:t>Clinical Recs</a:t>
            </a:r>
          </a:p>
          <a:p>
            <a:pPr lvl="1"/>
            <a:r>
              <a:rPr lang="en-US" dirty="0"/>
              <a:t>Gaps/Future Direction</a:t>
            </a:r>
          </a:p>
        </p:txBody>
      </p:sp>
      <p:pic>
        <p:nvPicPr>
          <p:cNvPr id="8" name="Content Placeholder 7">
            <a:extLst>
              <a:ext uri="{FF2B5EF4-FFF2-40B4-BE49-F238E27FC236}">
                <a16:creationId xmlns:a16="http://schemas.microsoft.com/office/drawing/2014/main" id="{F943C679-A716-E8BC-BB64-1C08639EF135}"/>
              </a:ext>
            </a:extLst>
          </p:cNvPr>
          <p:cNvPicPr>
            <a:picLocks noGrp="1" noChangeAspect="1"/>
          </p:cNvPicPr>
          <p:nvPr>
            <p:ph sz="half" idx="2"/>
          </p:nvPr>
        </p:nvPicPr>
        <p:blipFill>
          <a:blip r:embed="rId2"/>
          <a:stretch>
            <a:fillRect/>
          </a:stretch>
        </p:blipFill>
        <p:spPr>
          <a:xfrm>
            <a:off x="4137424" y="1935332"/>
            <a:ext cx="4958865" cy="3593598"/>
          </a:xfrm>
        </p:spPr>
      </p:pic>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191029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p:txBody>
          <a:bodyPr>
            <a:normAutofit/>
          </a:bodyPr>
          <a:lstStyle/>
          <a:p>
            <a:r>
              <a:rPr lang="en-US" dirty="0"/>
              <a:t>Then classified use of race into 3 categories</a:t>
            </a:r>
          </a:p>
          <a:p>
            <a:pPr lvl="1"/>
            <a:r>
              <a:rPr lang="en-US" dirty="0"/>
              <a:t>Potential to Negatively influence health inequities</a:t>
            </a:r>
          </a:p>
          <a:p>
            <a:pPr lvl="2"/>
            <a:r>
              <a:rPr lang="en-US" dirty="0"/>
              <a:t>Reinforcing the majority group as “the norm”/”centering whiteness”</a:t>
            </a:r>
          </a:p>
          <a:p>
            <a:pPr lvl="2"/>
            <a:r>
              <a:rPr lang="en-US" dirty="0"/>
              <a:t>Using “race” as biological risk factor</a:t>
            </a:r>
          </a:p>
          <a:p>
            <a:pPr lvl="2"/>
            <a:r>
              <a:rPr lang="en-US" dirty="0"/>
              <a:t>Conflating “race” with negative stereotype (</a:t>
            </a:r>
            <a:r>
              <a:rPr lang="en-US" dirty="0" err="1"/>
              <a:t>eg</a:t>
            </a:r>
            <a:r>
              <a:rPr lang="en-US" dirty="0"/>
              <a:t> diet or lifestyle)</a:t>
            </a:r>
          </a:p>
          <a:p>
            <a:pPr lvl="2"/>
            <a:r>
              <a:rPr lang="en-US" dirty="0"/>
              <a:t>Conflating race, ethnicity, and genetic risk</a:t>
            </a:r>
          </a:p>
          <a:p>
            <a:pPr lvl="2"/>
            <a:r>
              <a:rPr lang="en-US" dirty="0"/>
              <a:t>Establishing treating or testing thresholds or using racial coefficients</a:t>
            </a:r>
          </a:p>
          <a:p>
            <a:pPr lvl="2"/>
            <a:endParaRPr lang="en-US" dirty="0"/>
          </a:p>
        </p:txBody>
      </p:sp>
      <p:sp>
        <p:nvSpPr>
          <p:cNvPr id="4" name="Footer Placeholder 3"/>
          <p:cNvSpPr>
            <a:spLocks noGrp="1"/>
          </p:cNvSpPr>
          <p:nvPr/>
        </p:nvSpPr>
        <p:spPr bwMode="auto">
          <a:xfrm>
            <a:off x="2251416" y="6553666"/>
            <a:ext cx="4286604" cy="3940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ct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5" name="TextBox 4"/>
          <p:cNvSpPr txBox="1"/>
          <p:nvPr/>
        </p:nvSpPr>
        <p:spPr>
          <a:xfrm>
            <a:off x="0" y="6519446"/>
            <a:ext cx="2967135" cy="338554"/>
          </a:xfrm>
          <a:prstGeom prst="rect">
            <a:avLst/>
          </a:prstGeom>
          <a:noFill/>
        </p:spPr>
        <p:txBody>
          <a:bodyPr wrap="square" rtlCol="0">
            <a:spAutoFit/>
          </a:bodyPr>
          <a:lstStyle/>
          <a:p>
            <a:endParaRPr lang="en-US" sz="1600" dirty="0"/>
          </a:p>
        </p:txBody>
      </p:sp>
    </p:spTree>
    <p:extLst>
      <p:ext uri="{BB962C8B-B14F-4D97-AF65-F5344CB8AC3E}">
        <p14:creationId xmlns:p14="http://schemas.microsoft.com/office/powerpoint/2010/main" val="329066353"/>
      </p:ext>
    </p:extLst>
  </p:cSld>
  <p:clrMapOvr>
    <a:masterClrMapping/>
  </p:clrMapOvr>
</p:sld>
</file>

<file path=ppt/theme/theme1.xml><?xml version="1.0" encoding="utf-8"?>
<a:theme xmlns:a="http://schemas.openxmlformats.org/drawingml/2006/main" name="Rule_4_3_Gree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D9C38470-AD05-924B-8D85-F81A405C2CFF}" vid="{4D066DF6-F6D6-B74D-982A-0B3DB3A4B6B9}"/>
    </a:ext>
  </a:extLst>
</a:theme>
</file>

<file path=docProps/app.xml><?xml version="1.0" encoding="utf-8"?>
<Properties xmlns="http://schemas.openxmlformats.org/officeDocument/2006/extended-properties" xmlns:vt="http://schemas.openxmlformats.org/officeDocument/2006/docPropsVTypes">
  <Template>Rule_4_3_Green.potx</Template>
  <TotalTime>4987</TotalTime>
  <Words>883</Words>
  <Application>Microsoft Office PowerPoint</Application>
  <PresentationFormat>On-screen Show (4:3)</PresentationFormat>
  <Paragraphs>76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Roboto</vt:lpstr>
      <vt:lpstr>Rule_4_3_Green</vt:lpstr>
      <vt:lpstr>Use of Race in Pediatric Clinical Practice Guidelines</vt:lpstr>
      <vt:lpstr>CEGIR Diversity Committee</vt:lpstr>
      <vt:lpstr>The article:</vt:lpstr>
      <vt:lpstr>Background</vt:lpstr>
      <vt:lpstr>Background-Critical Race Theory (CRT) in medicine</vt:lpstr>
      <vt:lpstr>Background-Critical Race Theory (CRT) in medicine-2 key tenets</vt:lpstr>
      <vt:lpstr>Methods</vt:lpstr>
      <vt:lpstr>Methods</vt:lpstr>
      <vt:lpstr>Methods</vt:lpstr>
      <vt:lpstr>Methods</vt:lpstr>
      <vt:lpstr>Methods</vt:lpstr>
      <vt:lpstr>Results</vt:lpstr>
      <vt:lpstr>Results</vt:lpstr>
      <vt:lpstr>Discussion</vt:lpstr>
      <vt:lpstr>Discussion</vt:lpstr>
      <vt:lpstr>Limitations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Diederichs, Anna</dc:creator>
  <cp:lastModifiedBy>Andrews, Rachel</cp:lastModifiedBy>
  <cp:revision>60</cp:revision>
  <dcterms:created xsi:type="dcterms:W3CDTF">2016-06-28T16:48:42Z</dcterms:created>
  <dcterms:modified xsi:type="dcterms:W3CDTF">2023-08-11T14:48:30Z</dcterms:modified>
</cp:coreProperties>
</file>