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4"/>
  </p:sldMasterIdLst>
  <p:notesMasterIdLst>
    <p:notesMasterId r:id="rId10"/>
  </p:notesMasterIdLst>
  <p:sldIdLst>
    <p:sldId id="256" r:id="rId5"/>
    <p:sldId id="257" r:id="rId6"/>
    <p:sldId id="259" r:id="rId7"/>
    <p:sldId id="260" r:id="rId8"/>
    <p:sldId id="25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90" autoAdjust="0"/>
    <p:restoredTop sz="90414" autoAdjust="0"/>
  </p:normalViewPr>
  <p:slideViewPr>
    <p:cSldViewPr snapToGrid="0">
      <p:cViewPr varScale="1">
        <p:scale>
          <a:sx n="77" d="100"/>
          <a:sy n="77" d="100"/>
        </p:scale>
        <p:origin x="200"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ley, Dominique" userId="a93ae944-857d-49e1-a6c5-5510cce02152" providerId="ADAL" clId="{31E7235F-F4F5-4C14-B168-F4CC40442015}"/>
    <pc:docChg chg="undo custSel addSld modSld sldOrd">
      <pc:chgData name="Bailey, Dominique" userId="a93ae944-857d-49e1-a6c5-5510cce02152" providerId="ADAL" clId="{31E7235F-F4F5-4C14-B168-F4CC40442015}" dt="2021-08-23T20:42:01.778" v="1729" actId="20577"/>
      <pc:docMkLst>
        <pc:docMk/>
      </pc:docMkLst>
      <pc:sldChg chg="addSp delSp modSp">
        <pc:chgData name="Bailey, Dominique" userId="a93ae944-857d-49e1-a6c5-5510cce02152" providerId="ADAL" clId="{31E7235F-F4F5-4C14-B168-F4CC40442015}" dt="2021-08-23T19:53:06.529" v="1495" actId="1076"/>
        <pc:sldMkLst>
          <pc:docMk/>
          <pc:sldMk cId="2362864782" sldId="256"/>
        </pc:sldMkLst>
        <pc:picChg chg="add del mod">
          <ac:chgData name="Bailey, Dominique" userId="a93ae944-857d-49e1-a6c5-5510cce02152" providerId="ADAL" clId="{31E7235F-F4F5-4C14-B168-F4CC40442015}" dt="2021-08-23T19:52:50.840" v="1488"/>
          <ac:picMkLst>
            <pc:docMk/>
            <pc:sldMk cId="2362864782" sldId="256"/>
            <ac:picMk id="4" creationId="{643BC8A5-DDE9-4162-BEB7-47201679FBF8}"/>
          </ac:picMkLst>
        </pc:picChg>
        <pc:picChg chg="add mod">
          <ac:chgData name="Bailey, Dominique" userId="a93ae944-857d-49e1-a6c5-5510cce02152" providerId="ADAL" clId="{31E7235F-F4F5-4C14-B168-F4CC40442015}" dt="2021-08-23T19:53:06.529" v="1495" actId="1076"/>
          <ac:picMkLst>
            <pc:docMk/>
            <pc:sldMk cId="2362864782" sldId="256"/>
            <ac:picMk id="5" creationId="{2FEB3DB6-5155-4782-A6CC-F7BCAFAC81EF}"/>
          </ac:picMkLst>
        </pc:picChg>
      </pc:sldChg>
      <pc:sldChg chg="modSp modAnim modNotesTx">
        <pc:chgData name="Bailey, Dominique" userId="a93ae944-857d-49e1-a6c5-5510cce02152" providerId="ADAL" clId="{31E7235F-F4F5-4C14-B168-F4CC40442015}" dt="2021-08-23T20:41:22.294" v="1634" actId="20577"/>
        <pc:sldMkLst>
          <pc:docMk/>
          <pc:sldMk cId="3740174182" sldId="257"/>
        </pc:sldMkLst>
        <pc:graphicFrameChg chg="mod">
          <ac:chgData name="Bailey, Dominique" userId="a93ae944-857d-49e1-a6c5-5510cce02152" providerId="ADAL" clId="{31E7235F-F4F5-4C14-B168-F4CC40442015}" dt="2021-08-23T19:41:15.778" v="1172" actId="20577"/>
          <ac:graphicFrameMkLst>
            <pc:docMk/>
            <pc:sldMk cId="3740174182" sldId="257"/>
            <ac:graphicFrameMk id="4" creationId="{98281AA2-5340-4631-99E2-6370E3DAE89E}"/>
          </ac:graphicFrameMkLst>
        </pc:graphicFrameChg>
      </pc:sldChg>
      <pc:sldChg chg="modSp ord modNotesTx">
        <pc:chgData name="Bailey, Dominique" userId="a93ae944-857d-49e1-a6c5-5510cce02152" providerId="ADAL" clId="{31E7235F-F4F5-4C14-B168-F4CC40442015}" dt="2021-08-23T20:42:01.778" v="1729" actId="20577"/>
        <pc:sldMkLst>
          <pc:docMk/>
          <pc:sldMk cId="1987173126" sldId="258"/>
        </pc:sldMkLst>
        <pc:spChg chg="mod">
          <ac:chgData name="Bailey, Dominique" userId="a93ae944-857d-49e1-a6c5-5510cce02152" providerId="ADAL" clId="{31E7235F-F4F5-4C14-B168-F4CC40442015}" dt="2021-08-23T19:42:40.760" v="1287" actId="1076"/>
          <ac:spMkLst>
            <pc:docMk/>
            <pc:sldMk cId="1987173126" sldId="258"/>
            <ac:spMk id="2" creationId="{00000000-0000-0000-0000-000000000000}"/>
          </ac:spMkLst>
        </pc:spChg>
        <pc:spChg chg="mod">
          <ac:chgData name="Bailey, Dominique" userId="a93ae944-857d-49e1-a6c5-5510cce02152" providerId="ADAL" clId="{31E7235F-F4F5-4C14-B168-F4CC40442015}" dt="2021-08-23T19:42:31.291" v="1285" actId="1036"/>
          <ac:spMkLst>
            <pc:docMk/>
            <pc:sldMk cId="1987173126" sldId="258"/>
            <ac:spMk id="3" creationId="{00000000-0000-0000-0000-000000000000}"/>
          </ac:spMkLst>
        </pc:spChg>
        <pc:spChg chg="mod">
          <ac:chgData name="Bailey, Dominique" userId="a93ae944-857d-49e1-a6c5-5510cce02152" providerId="ADAL" clId="{31E7235F-F4F5-4C14-B168-F4CC40442015}" dt="2021-08-23T19:42:31.291" v="1285" actId="1036"/>
          <ac:spMkLst>
            <pc:docMk/>
            <pc:sldMk cId="1987173126" sldId="258"/>
            <ac:spMk id="14" creationId="{00000000-0000-0000-0000-000000000000}"/>
          </ac:spMkLst>
        </pc:spChg>
        <pc:spChg chg="mod">
          <ac:chgData name="Bailey, Dominique" userId="a93ae944-857d-49e1-a6c5-5510cce02152" providerId="ADAL" clId="{31E7235F-F4F5-4C14-B168-F4CC40442015}" dt="2021-08-23T19:42:31.291" v="1285" actId="1036"/>
          <ac:spMkLst>
            <pc:docMk/>
            <pc:sldMk cId="1987173126" sldId="258"/>
            <ac:spMk id="19" creationId="{6747F935-20D9-4DEC-83B1-D5197DEFF975}"/>
          </ac:spMkLst>
        </pc:spChg>
        <pc:spChg chg="mod">
          <ac:chgData name="Bailey, Dominique" userId="a93ae944-857d-49e1-a6c5-5510cce02152" providerId="ADAL" clId="{31E7235F-F4F5-4C14-B168-F4CC40442015}" dt="2021-08-23T19:42:31.291" v="1285" actId="1036"/>
          <ac:spMkLst>
            <pc:docMk/>
            <pc:sldMk cId="1987173126" sldId="258"/>
            <ac:spMk id="20" creationId="{00000000-0000-0000-0000-000000000000}"/>
          </ac:spMkLst>
        </pc:spChg>
        <pc:spChg chg="mod">
          <ac:chgData name="Bailey, Dominique" userId="a93ae944-857d-49e1-a6c5-5510cce02152" providerId="ADAL" clId="{31E7235F-F4F5-4C14-B168-F4CC40442015}" dt="2021-08-23T19:42:31.291" v="1285" actId="1036"/>
          <ac:spMkLst>
            <pc:docMk/>
            <pc:sldMk cId="1987173126" sldId="258"/>
            <ac:spMk id="21" creationId="{00000000-0000-0000-0000-000000000000}"/>
          </ac:spMkLst>
        </pc:spChg>
        <pc:spChg chg="mod">
          <ac:chgData name="Bailey, Dominique" userId="a93ae944-857d-49e1-a6c5-5510cce02152" providerId="ADAL" clId="{31E7235F-F4F5-4C14-B168-F4CC40442015}" dt="2021-08-23T19:42:31.291" v="1285" actId="1036"/>
          <ac:spMkLst>
            <pc:docMk/>
            <pc:sldMk cId="1987173126" sldId="258"/>
            <ac:spMk id="23" creationId="{6FF73D8C-2E71-4434-B118-59A8D09D0736}"/>
          </ac:spMkLst>
        </pc:spChg>
        <pc:spChg chg="mod">
          <ac:chgData name="Bailey, Dominique" userId="a93ae944-857d-49e1-a6c5-5510cce02152" providerId="ADAL" clId="{31E7235F-F4F5-4C14-B168-F4CC40442015}" dt="2021-08-23T19:42:31.291" v="1285" actId="1036"/>
          <ac:spMkLst>
            <pc:docMk/>
            <pc:sldMk cId="1987173126" sldId="258"/>
            <ac:spMk id="25" creationId="{5985E609-1AD8-4423-BF4F-E3D9F9741429}"/>
          </ac:spMkLst>
        </pc:spChg>
        <pc:spChg chg="mod">
          <ac:chgData name="Bailey, Dominique" userId="a93ae944-857d-49e1-a6c5-5510cce02152" providerId="ADAL" clId="{31E7235F-F4F5-4C14-B168-F4CC40442015}" dt="2021-08-23T19:42:31.291" v="1285" actId="1036"/>
          <ac:spMkLst>
            <pc:docMk/>
            <pc:sldMk cId="1987173126" sldId="258"/>
            <ac:spMk id="26" creationId="{98F85338-9ABF-4B46-B953-6C24C936294C}"/>
          </ac:spMkLst>
        </pc:spChg>
        <pc:spChg chg="mod">
          <ac:chgData name="Bailey, Dominique" userId="a93ae944-857d-49e1-a6c5-5510cce02152" providerId="ADAL" clId="{31E7235F-F4F5-4C14-B168-F4CC40442015}" dt="2021-08-23T19:42:31.291" v="1285" actId="1036"/>
          <ac:spMkLst>
            <pc:docMk/>
            <pc:sldMk cId="1987173126" sldId="258"/>
            <ac:spMk id="28" creationId="{C990F08A-6D4F-449F-8A71-6109AACB743D}"/>
          </ac:spMkLst>
        </pc:spChg>
        <pc:spChg chg="mod">
          <ac:chgData name="Bailey, Dominique" userId="a93ae944-857d-49e1-a6c5-5510cce02152" providerId="ADAL" clId="{31E7235F-F4F5-4C14-B168-F4CC40442015}" dt="2021-08-23T19:42:31.291" v="1285" actId="1036"/>
          <ac:spMkLst>
            <pc:docMk/>
            <pc:sldMk cId="1987173126" sldId="258"/>
            <ac:spMk id="29" creationId="{B1368371-6670-4F30-A002-5EE8E2AF5762}"/>
          </ac:spMkLst>
        </pc:spChg>
        <pc:spChg chg="mod">
          <ac:chgData name="Bailey, Dominique" userId="a93ae944-857d-49e1-a6c5-5510cce02152" providerId="ADAL" clId="{31E7235F-F4F5-4C14-B168-F4CC40442015}" dt="2021-08-23T19:42:31.291" v="1285" actId="1036"/>
          <ac:spMkLst>
            <pc:docMk/>
            <pc:sldMk cId="1987173126" sldId="258"/>
            <ac:spMk id="33" creationId="{15CC26D4-C340-49D4-B958-9CE69F4D05D1}"/>
          </ac:spMkLst>
        </pc:spChg>
        <pc:spChg chg="mod">
          <ac:chgData name="Bailey, Dominique" userId="a93ae944-857d-49e1-a6c5-5510cce02152" providerId="ADAL" clId="{31E7235F-F4F5-4C14-B168-F4CC40442015}" dt="2021-08-23T19:42:31.291" v="1285" actId="1036"/>
          <ac:spMkLst>
            <pc:docMk/>
            <pc:sldMk cId="1987173126" sldId="258"/>
            <ac:spMk id="35" creationId="{E6195147-C5EA-4D20-B44E-5AC7FBD5059A}"/>
          </ac:spMkLst>
        </pc:spChg>
        <pc:spChg chg="mod">
          <ac:chgData name="Bailey, Dominique" userId="a93ae944-857d-49e1-a6c5-5510cce02152" providerId="ADAL" clId="{31E7235F-F4F5-4C14-B168-F4CC40442015}" dt="2021-08-23T19:42:31.291" v="1285" actId="1036"/>
          <ac:spMkLst>
            <pc:docMk/>
            <pc:sldMk cId="1987173126" sldId="258"/>
            <ac:spMk id="36" creationId="{06DC44B0-5CE7-4595-B0AB-D597F947F2D0}"/>
          </ac:spMkLst>
        </pc:spChg>
        <pc:spChg chg="mod">
          <ac:chgData name="Bailey, Dominique" userId="a93ae944-857d-49e1-a6c5-5510cce02152" providerId="ADAL" clId="{31E7235F-F4F5-4C14-B168-F4CC40442015}" dt="2021-08-23T19:42:31.291" v="1285" actId="1036"/>
          <ac:spMkLst>
            <pc:docMk/>
            <pc:sldMk cId="1987173126" sldId="258"/>
            <ac:spMk id="38" creationId="{C5CECCD8-54D6-40FA-ACE4-65D6443B766B}"/>
          </ac:spMkLst>
        </pc:spChg>
        <pc:spChg chg="mod">
          <ac:chgData name="Bailey, Dominique" userId="a93ae944-857d-49e1-a6c5-5510cce02152" providerId="ADAL" clId="{31E7235F-F4F5-4C14-B168-F4CC40442015}" dt="2021-08-23T19:42:31.291" v="1285" actId="1036"/>
          <ac:spMkLst>
            <pc:docMk/>
            <pc:sldMk cId="1987173126" sldId="258"/>
            <ac:spMk id="40" creationId="{E12A9436-D276-4240-9C29-CAF41B7CF488}"/>
          </ac:spMkLst>
        </pc:spChg>
        <pc:spChg chg="mod">
          <ac:chgData name="Bailey, Dominique" userId="a93ae944-857d-49e1-a6c5-5510cce02152" providerId="ADAL" clId="{31E7235F-F4F5-4C14-B168-F4CC40442015}" dt="2021-08-23T19:42:31.291" v="1285" actId="1036"/>
          <ac:spMkLst>
            <pc:docMk/>
            <pc:sldMk cId="1987173126" sldId="258"/>
            <ac:spMk id="43" creationId="{AC3F2E91-84AF-44CC-ABF0-5C1D34312BC7}"/>
          </ac:spMkLst>
        </pc:spChg>
        <pc:spChg chg="mod">
          <ac:chgData name="Bailey, Dominique" userId="a93ae944-857d-49e1-a6c5-5510cce02152" providerId="ADAL" clId="{31E7235F-F4F5-4C14-B168-F4CC40442015}" dt="2021-08-23T19:42:31.291" v="1285" actId="1036"/>
          <ac:spMkLst>
            <pc:docMk/>
            <pc:sldMk cId="1987173126" sldId="258"/>
            <ac:spMk id="46" creationId="{A3EAF93E-44F3-4DDC-B73D-DC6C57C5132E}"/>
          </ac:spMkLst>
        </pc:spChg>
        <pc:spChg chg="mod">
          <ac:chgData name="Bailey, Dominique" userId="a93ae944-857d-49e1-a6c5-5510cce02152" providerId="ADAL" clId="{31E7235F-F4F5-4C14-B168-F4CC40442015}" dt="2021-08-23T19:42:31.291" v="1285" actId="1036"/>
          <ac:spMkLst>
            <pc:docMk/>
            <pc:sldMk cId="1987173126" sldId="258"/>
            <ac:spMk id="52" creationId="{757CE1C8-F415-42FE-BA7D-9C5AF1E9B07B}"/>
          </ac:spMkLst>
        </pc:spChg>
        <pc:spChg chg="mod">
          <ac:chgData name="Bailey, Dominique" userId="a93ae944-857d-49e1-a6c5-5510cce02152" providerId="ADAL" clId="{31E7235F-F4F5-4C14-B168-F4CC40442015}" dt="2021-08-23T19:42:31.291" v="1285" actId="1036"/>
          <ac:spMkLst>
            <pc:docMk/>
            <pc:sldMk cId="1987173126" sldId="258"/>
            <ac:spMk id="55" creationId="{01E77D9D-2872-4924-BC25-D954D32064CD}"/>
          </ac:spMkLst>
        </pc:spChg>
        <pc:spChg chg="mod">
          <ac:chgData name="Bailey, Dominique" userId="a93ae944-857d-49e1-a6c5-5510cce02152" providerId="ADAL" clId="{31E7235F-F4F5-4C14-B168-F4CC40442015}" dt="2021-08-23T19:42:31.291" v="1285" actId="1036"/>
          <ac:spMkLst>
            <pc:docMk/>
            <pc:sldMk cId="1987173126" sldId="258"/>
            <ac:spMk id="56" creationId="{96CCFFAC-BDCD-412B-BB5F-2650B786C37E}"/>
          </ac:spMkLst>
        </pc:spChg>
        <pc:spChg chg="mod">
          <ac:chgData name="Bailey, Dominique" userId="a93ae944-857d-49e1-a6c5-5510cce02152" providerId="ADAL" clId="{31E7235F-F4F5-4C14-B168-F4CC40442015}" dt="2021-08-23T19:42:31.291" v="1285" actId="1036"/>
          <ac:spMkLst>
            <pc:docMk/>
            <pc:sldMk cId="1987173126" sldId="258"/>
            <ac:spMk id="57" creationId="{BE294FDF-9B72-40A9-BC99-23F2C1C62742}"/>
          </ac:spMkLst>
        </pc:spChg>
        <pc:spChg chg="mod">
          <ac:chgData name="Bailey, Dominique" userId="a93ae944-857d-49e1-a6c5-5510cce02152" providerId="ADAL" clId="{31E7235F-F4F5-4C14-B168-F4CC40442015}" dt="2021-08-23T19:42:31.291" v="1285" actId="1036"/>
          <ac:spMkLst>
            <pc:docMk/>
            <pc:sldMk cId="1987173126" sldId="258"/>
            <ac:spMk id="58" creationId="{008B8E83-98D1-4DD1-AC7F-592C443AFBE3}"/>
          </ac:spMkLst>
        </pc:spChg>
        <pc:picChg chg="mod">
          <ac:chgData name="Bailey, Dominique" userId="a93ae944-857d-49e1-a6c5-5510cce02152" providerId="ADAL" clId="{31E7235F-F4F5-4C14-B168-F4CC40442015}" dt="2021-08-23T19:42:31.291" v="1285" actId="1036"/>
          <ac:picMkLst>
            <pc:docMk/>
            <pc:sldMk cId="1987173126" sldId="258"/>
            <ac:picMk id="4" creationId="{00000000-0000-0000-0000-000000000000}"/>
          </ac:picMkLst>
        </pc:picChg>
        <pc:picChg chg="mod">
          <ac:chgData name="Bailey, Dominique" userId="a93ae944-857d-49e1-a6c5-5510cce02152" providerId="ADAL" clId="{31E7235F-F4F5-4C14-B168-F4CC40442015}" dt="2021-08-23T19:42:31.291" v="1285" actId="1036"/>
          <ac:picMkLst>
            <pc:docMk/>
            <pc:sldMk cId="1987173126" sldId="258"/>
            <ac:picMk id="6" creationId="{00000000-0000-0000-0000-000000000000}"/>
          </ac:picMkLst>
        </pc:picChg>
        <pc:picChg chg="mod">
          <ac:chgData name="Bailey, Dominique" userId="a93ae944-857d-49e1-a6c5-5510cce02152" providerId="ADAL" clId="{31E7235F-F4F5-4C14-B168-F4CC40442015}" dt="2021-08-23T19:42:31.291" v="1285" actId="1036"/>
          <ac:picMkLst>
            <pc:docMk/>
            <pc:sldMk cId="1987173126" sldId="258"/>
            <ac:picMk id="10" creationId="{00000000-0000-0000-0000-000000000000}"/>
          </ac:picMkLst>
        </pc:picChg>
        <pc:picChg chg="mod">
          <ac:chgData name="Bailey, Dominique" userId="a93ae944-857d-49e1-a6c5-5510cce02152" providerId="ADAL" clId="{31E7235F-F4F5-4C14-B168-F4CC40442015}" dt="2021-08-23T19:42:31.291" v="1285" actId="1036"/>
          <ac:picMkLst>
            <pc:docMk/>
            <pc:sldMk cId="1987173126" sldId="258"/>
            <ac:picMk id="11" creationId="{00000000-0000-0000-0000-000000000000}"/>
          </ac:picMkLst>
        </pc:picChg>
        <pc:picChg chg="mod">
          <ac:chgData name="Bailey, Dominique" userId="a93ae944-857d-49e1-a6c5-5510cce02152" providerId="ADAL" clId="{31E7235F-F4F5-4C14-B168-F4CC40442015}" dt="2021-08-23T19:42:31.291" v="1285" actId="1036"/>
          <ac:picMkLst>
            <pc:docMk/>
            <pc:sldMk cId="1987173126" sldId="258"/>
            <ac:picMk id="22" creationId="{4DC025FC-597C-4381-8E7F-A0CB81BEE77B}"/>
          </ac:picMkLst>
        </pc:picChg>
        <pc:picChg chg="mod">
          <ac:chgData name="Bailey, Dominique" userId="a93ae944-857d-49e1-a6c5-5510cce02152" providerId="ADAL" clId="{31E7235F-F4F5-4C14-B168-F4CC40442015}" dt="2021-08-23T19:42:31.291" v="1285" actId="1036"/>
          <ac:picMkLst>
            <pc:docMk/>
            <pc:sldMk cId="1987173126" sldId="258"/>
            <ac:picMk id="24" creationId="{93C1F033-37E7-4AAB-A86C-B6439CB008DE}"/>
          </ac:picMkLst>
        </pc:picChg>
        <pc:picChg chg="mod">
          <ac:chgData name="Bailey, Dominique" userId="a93ae944-857d-49e1-a6c5-5510cce02152" providerId="ADAL" clId="{31E7235F-F4F5-4C14-B168-F4CC40442015}" dt="2021-08-23T19:42:31.291" v="1285" actId="1036"/>
          <ac:picMkLst>
            <pc:docMk/>
            <pc:sldMk cId="1987173126" sldId="258"/>
            <ac:picMk id="27" creationId="{28F01DD5-0B24-4D75-9FFE-64B9C05D6FCB}"/>
          </ac:picMkLst>
        </pc:picChg>
        <pc:picChg chg="mod">
          <ac:chgData name="Bailey, Dominique" userId="a93ae944-857d-49e1-a6c5-5510cce02152" providerId="ADAL" clId="{31E7235F-F4F5-4C14-B168-F4CC40442015}" dt="2021-08-23T19:42:31.291" v="1285" actId="1036"/>
          <ac:picMkLst>
            <pc:docMk/>
            <pc:sldMk cId="1987173126" sldId="258"/>
            <ac:picMk id="30" creationId="{B89C5B16-21CD-454C-A82E-EDD42C389D32}"/>
          </ac:picMkLst>
        </pc:picChg>
        <pc:picChg chg="mod">
          <ac:chgData name="Bailey, Dominique" userId="a93ae944-857d-49e1-a6c5-5510cce02152" providerId="ADAL" clId="{31E7235F-F4F5-4C14-B168-F4CC40442015}" dt="2021-08-23T19:42:31.291" v="1285" actId="1036"/>
          <ac:picMkLst>
            <pc:docMk/>
            <pc:sldMk cId="1987173126" sldId="258"/>
            <ac:picMk id="31" creationId="{A2062CD3-4B22-483B-8C79-B4C6B69B0725}"/>
          </ac:picMkLst>
        </pc:picChg>
        <pc:picChg chg="mod">
          <ac:chgData name="Bailey, Dominique" userId="a93ae944-857d-49e1-a6c5-5510cce02152" providerId="ADAL" clId="{31E7235F-F4F5-4C14-B168-F4CC40442015}" dt="2021-08-23T19:42:31.291" v="1285" actId="1036"/>
          <ac:picMkLst>
            <pc:docMk/>
            <pc:sldMk cId="1987173126" sldId="258"/>
            <ac:picMk id="32" creationId="{E0E2ABB8-E5AE-4525-B659-9599EBD63CFF}"/>
          </ac:picMkLst>
        </pc:picChg>
        <pc:picChg chg="mod">
          <ac:chgData name="Bailey, Dominique" userId="a93ae944-857d-49e1-a6c5-5510cce02152" providerId="ADAL" clId="{31E7235F-F4F5-4C14-B168-F4CC40442015}" dt="2021-08-23T19:42:31.291" v="1285" actId="1036"/>
          <ac:picMkLst>
            <pc:docMk/>
            <pc:sldMk cId="1987173126" sldId="258"/>
            <ac:picMk id="34" creationId="{0E307B45-3395-4E48-8278-107F7407B325}"/>
          </ac:picMkLst>
        </pc:picChg>
        <pc:picChg chg="mod">
          <ac:chgData name="Bailey, Dominique" userId="a93ae944-857d-49e1-a6c5-5510cce02152" providerId="ADAL" clId="{31E7235F-F4F5-4C14-B168-F4CC40442015}" dt="2021-08-23T19:42:31.291" v="1285" actId="1036"/>
          <ac:picMkLst>
            <pc:docMk/>
            <pc:sldMk cId="1987173126" sldId="258"/>
            <ac:picMk id="37" creationId="{450992FF-B6E5-4ECE-B297-AF7C8918B006}"/>
          </ac:picMkLst>
        </pc:picChg>
        <pc:picChg chg="mod">
          <ac:chgData name="Bailey, Dominique" userId="a93ae944-857d-49e1-a6c5-5510cce02152" providerId="ADAL" clId="{31E7235F-F4F5-4C14-B168-F4CC40442015}" dt="2021-08-23T19:42:31.291" v="1285" actId="1036"/>
          <ac:picMkLst>
            <pc:docMk/>
            <pc:sldMk cId="1987173126" sldId="258"/>
            <ac:picMk id="39" creationId="{D145CA54-8932-424D-AABA-B2A287E39D38}"/>
          </ac:picMkLst>
        </pc:picChg>
        <pc:picChg chg="mod">
          <ac:chgData name="Bailey, Dominique" userId="a93ae944-857d-49e1-a6c5-5510cce02152" providerId="ADAL" clId="{31E7235F-F4F5-4C14-B168-F4CC40442015}" dt="2021-08-23T19:42:31.291" v="1285" actId="1036"/>
          <ac:picMkLst>
            <pc:docMk/>
            <pc:sldMk cId="1987173126" sldId="258"/>
            <ac:picMk id="41" creationId="{95FD3A83-80CF-48F6-971F-9C6A9E41B948}"/>
          </ac:picMkLst>
        </pc:picChg>
        <pc:picChg chg="mod">
          <ac:chgData name="Bailey, Dominique" userId="a93ae944-857d-49e1-a6c5-5510cce02152" providerId="ADAL" clId="{31E7235F-F4F5-4C14-B168-F4CC40442015}" dt="2021-08-23T19:42:31.291" v="1285" actId="1036"/>
          <ac:picMkLst>
            <pc:docMk/>
            <pc:sldMk cId="1987173126" sldId="258"/>
            <ac:picMk id="42" creationId="{EA61E050-FEBF-4E39-9494-FB9B922EB0CA}"/>
          </ac:picMkLst>
        </pc:picChg>
        <pc:picChg chg="mod">
          <ac:chgData name="Bailey, Dominique" userId="a93ae944-857d-49e1-a6c5-5510cce02152" providerId="ADAL" clId="{31E7235F-F4F5-4C14-B168-F4CC40442015}" dt="2021-08-23T19:42:31.291" v="1285" actId="1036"/>
          <ac:picMkLst>
            <pc:docMk/>
            <pc:sldMk cId="1987173126" sldId="258"/>
            <ac:picMk id="44" creationId="{EA833738-2575-496E-896A-18BD73DA260F}"/>
          </ac:picMkLst>
        </pc:picChg>
        <pc:picChg chg="mod">
          <ac:chgData name="Bailey, Dominique" userId="a93ae944-857d-49e1-a6c5-5510cce02152" providerId="ADAL" clId="{31E7235F-F4F5-4C14-B168-F4CC40442015}" dt="2021-08-23T19:42:31.291" v="1285" actId="1036"/>
          <ac:picMkLst>
            <pc:docMk/>
            <pc:sldMk cId="1987173126" sldId="258"/>
            <ac:picMk id="45" creationId="{278BA301-9D73-4A9D-9BB0-B0F8FF9DDA40}"/>
          </ac:picMkLst>
        </pc:picChg>
        <pc:picChg chg="mod">
          <ac:chgData name="Bailey, Dominique" userId="a93ae944-857d-49e1-a6c5-5510cce02152" providerId="ADAL" clId="{31E7235F-F4F5-4C14-B168-F4CC40442015}" dt="2021-08-23T19:42:31.291" v="1285" actId="1036"/>
          <ac:picMkLst>
            <pc:docMk/>
            <pc:sldMk cId="1987173126" sldId="258"/>
            <ac:picMk id="49" creationId="{26B3A7EE-884D-431E-BF1F-536BA49EC26D}"/>
          </ac:picMkLst>
        </pc:picChg>
        <pc:picChg chg="mod">
          <ac:chgData name="Bailey, Dominique" userId="a93ae944-857d-49e1-a6c5-5510cce02152" providerId="ADAL" clId="{31E7235F-F4F5-4C14-B168-F4CC40442015}" dt="2021-08-23T19:42:31.291" v="1285" actId="1036"/>
          <ac:picMkLst>
            <pc:docMk/>
            <pc:sldMk cId="1987173126" sldId="258"/>
            <ac:picMk id="50" creationId="{850C1468-2DDC-47CB-8B5A-B7E93F7C5470}"/>
          </ac:picMkLst>
        </pc:picChg>
        <pc:picChg chg="mod">
          <ac:chgData name="Bailey, Dominique" userId="a93ae944-857d-49e1-a6c5-5510cce02152" providerId="ADAL" clId="{31E7235F-F4F5-4C14-B168-F4CC40442015}" dt="2021-08-23T19:42:31.291" v="1285" actId="1036"/>
          <ac:picMkLst>
            <pc:docMk/>
            <pc:sldMk cId="1987173126" sldId="258"/>
            <ac:picMk id="51" creationId="{3AE0E98C-224B-440B-872E-05E355F5935E}"/>
          </ac:picMkLst>
        </pc:picChg>
        <pc:picChg chg="mod">
          <ac:chgData name="Bailey, Dominique" userId="a93ae944-857d-49e1-a6c5-5510cce02152" providerId="ADAL" clId="{31E7235F-F4F5-4C14-B168-F4CC40442015}" dt="2021-08-23T19:42:31.291" v="1285" actId="1036"/>
          <ac:picMkLst>
            <pc:docMk/>
            <pc:sldMk cId="1987173126" sldId="258"/>
            <ac:picMk id="53" creationId="{B9CF1247-08AA-444C-92D2-58A2B675603D}"/>
          </ac:picMkLst>
        </pc:picChg>
        <pc:picChg chg="mod">
          <ac:chgData name="Bailey, Dominique" userId="a93ae944-857d-49e1-a6c5-5510cce02152" providerId="ADAL" clId="{31E7235F-F4F5-4C14-B168-F4CC40442015}" dt="2021-08-23T19:42:31.291" v="1285" actId="1036"/>
          <ac:picMkLst>
            <pc:docMk/>
            <pc:sldMk cId="1987173126" sldId="258"/>
            <ac:picMk id="54" creationId="{C89F7175-A39F-4FC5-AF0F-17F11E23755B}"/>
          </ac:picMkLst>
        </pc:picChg>
      </pc:sldChg>
      <pc:sldChg chg="addSp delSp modSp add modAnim modNotesTx">
        <pc:chgData name="Bailey, Dominique" userId="a93ae944-857d-49e1-a6c5-5510cce02152" providerId="ADAL" clId="{31E7235F-F4F5-4C14-B168-F4CC40442015}" dt="2021-08-23T20:41:41.540" v="1678" actId="20577"/>
        <pc:sldMkLst>
          <pc:docMk/>
          <pc:sldMk cId="2195762600" sldId="259"/>
        </pc:sldMkLst>
        <pc:spChg chg="mod">
          <ac:chgData name="Bailey, Dominique" userId="a93ae944-857d-49e1-a6c5-5510cce02152" providerId="ADAL" clId="{31E7235F-F4F5-4C14-B168-F4CC40442015}" dt="2021-08-23T19:19:45.446" v="305" actId="14100"/>
          <ac:spMkLst>
            <pc:docMk/>
            <pc:sldMk cId="2195762600" sldId="259"/>
            <ac:spMk id="2" creationId="{66CA7961-FBA3-4B69-89BF-4F9E87840AF7}"/>
          </ac:spMkLst>
        </pc:spChg>
        <pc:spChg chg="del">
          <ac:chgData name="Bailey, Dominique" userId="a93ae944-857d-49e1-a6c5-5510cce02152" providerId="ADAL" clId="{31E7235F-F4F5-4C14-B168-F4CC40442015}" dt="2021-08-23T19:19:03.314" v="262" actId="1032"/>
          <ac:spMkLst>
            <pc:docMk/>
            <pc:sldMk cId="2195762600" sldId="259"/>
            <ac:spMk id="3" creationId="{DE9D586B-0A61-44FF-AA1D-53044B683686}"/>
          </ac:spMkLst>
        </pc:spChg>
        <pc:spChg chg="add mod">
          <ac:chgData name="Bailey, Dominique" userId="a93ae944-857d-49e1-a6c5-5510cce02152" providerId="ADAL" clId="{31E7235F-F4F5-4C14-B168-F4CC40442015}" dt="2021-08-23T19:47:58.554" v="1334" actId="20577"/>
          <ac:spMkLst>
            <pc:docMk/>
            <pc:sldMk cId="2195762600" sldId="259"/>
            <ac:spMk id="5" creationId="{06A38DA2-67C4-4E0A-BC06-49DDB77E2C5D}"/>
          </ac:spMkLst>
        </pc:spChg>
        <pc:graphicFrameChg chg="add mod">
          <ac:chgData name="Bailey, Dominique" userId="a93ae944-857d-49e1-a6c5-5510cce02152" providerId="ADAL" clId="{31E7235F-F4F5-4C14-B168-F4CC40442015}" dt="2021-08-23T19:46:05.970" v="1307" actId="20577"/>
          <ac:graphicFrameMkLst>
            <pc:docMk/>
            <pc:sldMk cId="2195762600" sldId="259"/>
            <ac:graphicFrameMk id="4" creationId="{72D0DFC1-6467-48CF-A975-9E134FE26C7F}"/>
          </ac:graphicFrameMkLst>
        </pc:graphicFrameChg>
      </pc:sldChg>
      <pc:sldChg chg="modSp add modNotesTx">
        <pc:chgData name="Bailey, Dominique" userId="a93ae944-857d-49e1-a6c5-5510cce02152" providerId="ADAL" clId="{31E7235F-F4F5-4C14-B168-F4CC40442015}" dt="2021-08-23T19:54:10.462" v="1611" actId="20577"/>
        <pc:sldMkLst>
          <pc:docMk/>
          <pc:sldMk cId="1839796660" sldId="260"/>
        </pc:sldMkLst>
        <pc:spChg chg="mod">
          <ac:chgData name="Bailey, Dominique" userId="a93ae944-857d-49e1-a6c5-5510cce02152" providerId="ADAL" clId="{31E7235F-F4F5-4C14-B168-F4CC40442015}" dt="2021-08-23T19:51:04.246" v="1414" actId="113"/>
          <ac:spMkLst>
            <pc:docMk/>
            <pc:sldMk cId="1839796660" sldId="260"/>
            <ac:spMk id="2" creationId="{1BC7CA40-81B0-47A8-9ED9-5A56159BF282}"/>
          </ac:spMkLst>
        </pc:spChg>
        <pc:spChg chg="mod">
          <ac:chgData name="Bailey, Dominique" userId="a93ae944-857d-49e1-a6c5-5510cce02152" providerId="ADAL" clId="{31E7235F-F4F5-4C14-B168-F4CC40442015}" dt="2021-08-23T19:50:26.977" v="1389" actId="27636"/>
          <ac:spMkLst>
            <pc:docMk/>
            <pc:sldMk cId="1839796660" sldId="260"/>
            <ac:spMk id="3" creationId="{65A6C11C-D899-455C-90C5-ADAA8FD5913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477DD-3F31-4148-9DB8-4E4DD7506B2D}"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F565489B-8FE9-4FE4-BBC7-25187A7A04CB}">
      <dgm:prSet phldrT="[Text]"/>
      <dgm:spPr/>
      <dgm:t>
        <a:bodyPr/>
        <a:lstStyle/>
        <a:p>
          <a:r>
            <a:rPr lang="en-US" dirty="0"/>
            <a:t>CEGIR Diversity Committee</a:t>
          </a:r>
        </a:p>
      </dgm:t>
    </dgm:pt>
    <dgm:pt modelId="{684E902F-B1E6-406E-A19D-6E853572AFFE}" type="parTrans" cxnId="{FF2D2206-D9B2-4301-8270-2E9324853B14}">
      <dgm:prSet/>
      <dgm:spPr/>
      <dgm:t>
        <a:bodyPr/>
        <a:lstStyle/>
        <a:p>
          <a:endParaRPr lang="en-US"/>
        </a:p>
      </dgm:t>
    </dgm:pt>
    <dgm:pt modelId="{6D286B0D-95A9-4F5D-9A27-836E41D893AA}" type="sibTrans" cxnId="{FF2D2206-D9B2-4301-8270-2E9324853B14}">
      <dgm:prSet/>
      <dgm:spPr/>
      <dgm:t>
        <a:bodyPr/>
        <a:lstStyle/>
        <a:p>
          <a:endParaRPr lang="en-US"/>
        </a:p>
      </dgm:t>
    </dgm:pt>
    <dgm:pt modelId="{EA689AF8-8F73-430C-97DA-2070705258BB}">
      <dgm:prSet phldrT="[Text]"/>
      <dgm:spPr/>
      <dgm:t>
        <a:bodyPr/>
        <a:lstStyle/>
        <a:p>
          <a:r>
            <a:rPr lang="en-US" b="1" dirty="0"/>
            <a:t>DEI Reference Manager (</a:t>
          </a:r>
          <a:r>
            <a:rPr lang="en-US" b="1" dirty="0" err="1"/>
            <a:t>Sciwheel</a:t>
          </a:r>
          <a:r>
            <a:rPr lang="en-US" b="1" dirty="0"/>
            <a:t>)</a:t>
          </a:r>
        </a:p>
      </dgm:t>
    </dgm:pt>
    <dgm:pt modelId="{38DDD0B9-8B19-4820-B7B1-AD7412B51A58}" type="parTrans" cxnId="{93FE0B7E-CBEB-4D42-95E7-0558C7054926}">
      <dgm:prSet/>
      <dgm:spPr/>
      <dgm:t>
        <a:bodyPr/>
        <a:lstStyle/>
        <a:p>
          <a:endParaRPr lang="en-US"/>
        </a:p>
      </dgm:t>
    </dgm:pt>
    <dgm:pt modelId="{0929E3D7-0F05-4DB8-B3BA-158390C4BE05}" type="sibTrans" cxnId="{93FE0B7E-CBEB-4D42-95E7-0558C7054926}">
      <dgm:prSet/>
      <dgm:spPr/>
      <dgm:t>
        <a:bodyPr/>
        <a:lstStyle/>
        <a:p>
          <a:endParaRPr lang="en-US"/>
        </a:p>
      </dgm:t>
    </dgm:pt>
    <dgm:pt modelId="{5551CC62-3591-4A90-8EEA-39AABB93F639}">
      <dgm:prSet phldrT="[Text]"/>
      <dgm:spPr/>
      <dgm:t>
        <a:bodyPr/>
        <a:lstStyle/>
        <a:p>
          <a:r>
            <a:rPr lang="en-US" b="1" dirty="0"/>
            <a:t>Diversity Corner (CEGIR Website)</a:t>
          </a:r>
        </a:p>
      </dgm:t>
    </dgm:pt>
    <dgm:pt modelId="{1EBCD68C-CFDD-4C12-A2E8-9E48AA4BB185}" type="parTrans" cxnId="{EF893D5F-2D24-4A42-9A33-251F0EAC1322}">
      <dgm:prSet/>
      <dgm:spPr/>
      <dgm:t>
        <a:bodyPr/>
        <a:lstStyle/>
        <a:p>
          <a:endParaRPr lang="en-US"/>
        </a:p>
      </dgm:t>
    </dgm:pt>
    <dgm:pt modelId="{A65518A7-B7C8-4B55-9460-7A8C3EC08B51}" type="sibTrans" cxnId="{EF893D5F-2D24-4A42-9A33-251F0EAC1322}">
      <dgm:prSet/>
      <dgm:spPr/>
      <dgm:t>
        <a:bodyPr/>
        <a:lstStyle/>
        <a:p>
          <a:endParaRPr lang="en-US"/>
        </a:p>
      </dgm:t>
    </dgm:pt>
    <dgm:pt modelId="{B0101955-F9D4-4E90-AEA2-1533253DA739}">
      <dgm:prSet phldrT="[Text]"/>
      <dgm:spPr/>
      <dgm:t>
        <a:bodyPr/>
        <a:lstStyle/>
        <a:p>
          <a:r>
            <a:rPr lang="en-US" b="1" dirty="0"/>
            <a:t>Educational Resources</a:t>
          </a:r>
        </a:p>
      </dgm:t>
    </dgm:pt>
    <dgm:pt modelId="{ECB58CDD-B4B9-42B4-8B68-5E8D3A6A63DF}" type="parTrans" cxnId="{ABC0E20B-4E4E-4BC6-BC52-9939FE43CE10}">
      <dgm:prSet/>
      <dgm:spPr/>
      <dgm:t>
        <a:bodyPr/>
        <a:lstStyle/>
        <a:p>
          <a:endParaRPr lang="en-US"/>
        </a:p>
      </dgm:t>
    </dgm:pt>
    <dgm:pt modelId="{21C871E8-CF18-4943-AC5D-13E25A798011}" type="sibTrans" cxnId="{ABC0E20B-4E4E-4BC6-BC52-9939FE43CE10}">
      <dgm:prSet/>
      <dgm:spPr/>
      <dgm:t>
        <a:bodyPr/>
        <a:lstStyle/>
        <a:p>
          <a:endParaRPr lang="en-US"/>
        </a:p>
      </dgm:t>
    </dgm:pt>
    <dgm:pt modelId="{C31C084A-5052-4C77-8E5C-8D661ADAFD08}">
      <dgm:prSet phldrT="[Text]"/>
      <dgm:spPr/>
      <dgm:t>
        <a:bodyPr/>
        <a:lstStyle/>
        <a:p>
          <a:r>
            <a:rPr lang="en-US" b="1" dirty="0"/>
            <a:t>JACI “Reply to Author”</a:t>
          </a:r>
        </a:p>
      </dgm:t>
    </dgm:pt>
    <dgm:pt modelId="{FDB17E9B-C12D-4DEB-8FB2-5810C1F11FC9}" type="parTrans" cxnId="{AF436429-15F2-491A-A40F-CDB5C6929B20}">
      <dgm:prSet/>
      <dgm:spPr/>
      <dgm:t>
        <a:bodyPr/>
        <a:lstStyle/>
        <a:p>
          <a:endParaRPr lang="en-US"/>
        </a:p>
      </dgm:t>
    </dgm:pt>
    <dgm:pt modelId="{8E977B53-9D89-44B7-BEC0-0D1E37B44459}" type="sibTrans" cxnId="{AF436429-15F2-491A-A40F-CDB5C6929B20}">
      <dgm:prSet/>
      <dgm:spPr/>
      <dgm:t>
        <a:bodyPr/>
        <a:lstStyle/>
        <a:p>
          <a:endParaRPr lang="en-US"/>
        </a:p>
      </dgm:t>
    </dgm:pt>
    <dgm:pt modelId="{A0E5F26C-FFDC-4654-AF31-36E93A173EAA}">
      <dgm:prSet phldrT="[Text]"/>
      <dgm:spPr/>
      <dgm:t>
        <a:bodyPr/>
        <a:lstStyle/>
        <a:p>
          <a:r>
            <a:rPr lang="en-US" b="1" dirty="0"/>
            <a:t>Vision &amp; Mission Statements</a:t>
          </a:r>
        </a:p>
      </dgm:t>
    </dgm:pt>
    <dgm:pt modelId="{DB44EBCF-DAE3-47B5-9BD3-C432DCE91B68}" type="parTrans" cxnId="{3E8EF717-D44A-424B-877D-6F0BF50ACF07}">
      <dgm:prSet/>
      <dgm:spPr/>
      <dgm:t>
        <a:bodyPr/>
        <a:lstStyle/>
        <a:p>
          <a:endParaRPr lang="en-US"/>
        </a:p>
      </dgm:t>
    </dgm:pt>
    <dgm:pt modelId="{CDDEF291-C523-4F88-A7D7-3F7E22DF588A}" type="sibTrans" cxnId="{3E8EF717-D44A-424B-877D-6F0BF50ACF07}">
      <dgm:prSet/>
      <dgm:spPr/>
      <dgm:t>
        <a:bodyPr/>
        <a:lstStyle/>
        <a:p>
          <a:endParaRPr lang="en-US"/>
        </a:p>
      </dgm:t>
    </dgm:pt>
    <dgm:pt modelId="{C19BBC62-6439-4CD7-8C66-73A112D3BA43}">
      <dgm:prSet phldrT="[Text]" custT="1"/>
      <dgm:spPr/>
      <dgm:t>
        <a:bodyPr/>
        <a:lstStyle/>
        <a:p>
          <a:r>
            <a:rPr lang="en-US" sz="1300" b="1" dirty="0"/>
            <a:t>CEGIR All Call Presentations</a:t>
          </a:r>
        </a:p>
      </dgm:t>
    </dgm:pt>
    <dgm:pt modelId="{7B7323D5-5CE6-4656-8806-357C7149569E}" type="parTrans" cxnId="{63CEE2A8-598E-42C3-970A-CD47A2F29EB9}">
      <dgm:prSet/>
      <dgm:spPr/>
      <dgm:t>
        <a:bodyPr/>
        <a:lstStyle/>
        <a:p>
          <a:endParaRPr lang="en-US"/>
        </a:p>
      </dgm:t>
    </dgm:pt>
    <dgm:pt modelId="{A3773BE0-303B-46DA-B061-121D8620C72A}" type="sibTrans" cxnId="{63CEE2A8-598E-42C3-970A-CD47A2F29EB9}">
      <dgm:prSet/>
      <dgm:spPr/>
      <dgm:t>
        <a:bodyPr/>
        <a:lstStyle/>
        <a:p>
          <a:endParaRPr lang="en-US"/>
        </a:p>
      </dgm:t>
    </dgm:pt>
    <dgm:pt modelId="{AEA205BB-2F7B-465C-AA56-C2C7572373E4}" type="pres">
      <dgm:prSet presAssocID="{4B4477DD-3F31-4148-9DB8-4E4DD7506B2D}" presName="Name0" presStyleCnt="0">
        <dgm:presLayoutVars>
          <dgm:chMax val="1"/>
          <dgm:dir/>
          <dgm:animLvl val="ctr"/>
          <dgm:resizeHandles val="exact"/>
        </dgm:presLayoutVars>
      </dgm:prSet>
      <dgm:spPr/>
    </dgm:pt>
    <dgm:pt modelId="{CDCBBA83-9C13-4C0F-ACAA-B1E13C1610BA}" type="pres">
      <dgm:prSet presAssocID="{F565489B-8FE9-4FE4-BBC7-25187A7A04CB}" presName="centerShape" presStyleLbl="node0" presStyleIdx="0" presStyleCnt="1"/>
      <dgm:spPr/>
    </dgm:pt>
    <dgm:pt modelId="{00ADEA1D-8E19-4713-981E-21DC2D69BF81}" type="pres">
      <dgm:prSet presAssocID="{A0E5F26C-FFDC-4654-AF31-36E93A173EAA}" presName="node" presStyleLbl="node1" presStyleIdx="0" presStyleCnt="6">
        <dgm:presLayoutVars>
          <dgm:bulletEnabled val="1"/>
        </dgm:presLayoutVars>
      </dgm:prSet>
      <dgm:spPr/>
    </dgm:pt>
    <dgm:pt modelId="{DA091E8C-CC99-407D-AE33-92E4849C5DE1}" type="pres">
      <dgm:prSet presAssocID="{A0E5F26C-FFDC-4654-AF31-36E93A173EAA}" presName="dummy" presStyleCnt="0"/>
      <dgm:spPr/>
    </dgm:pt>
    <dgm:pt modelId="{49EAE394-1FE9-4790-B806-E1DB32A61861}" type="pres">
      <dgm:prSet presAssocID="{CDDEF291-C523-4F88-A7D7-3F7E22DF588A}" presName="sibTrans" presStyleLbl="sibTrans2D1" presStyleIdx="0" presStyleCnt="6"/>
      <dgm:spPr/>
    </dgm:pt>
    <dgm:pt modelId="{FFF07B6E-1989-465E-B8C8-D9BFB2B9A06A}" type="pres">
      <dgm:prSet presAssocID="{EA689AF8-8F73-430C-97DA-2070705258BB}" presName="node" presStyleLbl="node1" presStyleIdx="1" presStyleCnt="6">
        <dgm:presLayoutVars>
          <dgm:bulletEnabled val="1"/>
        </dgm:presLayoutVars>
      </dgm:prSet>
      <dgm:spPr/>
    </dgm:pt>
    <dgm:pt modelId="{1300FA02-2702-44E2-AD47-6157085046CD}" type="pres">
      <dgm:prSet presAssocID="{EA689AF8-8F73-430C-97DA-2070705258BB}" presName="dummy" presStyleCnt="0"/>
      <dgm:spPr/>
    </dgm:pt>
    <dgm:pt modelId="{2546E64E-83C6-493F-8643-914D72B18F4D}" type="pres">
      <dgm:prSet presAssocID="{0929E3D7-0F05-4DB8-B3BA-158390C4BE05}" presName="sibTrans" presStyleLbl="sibTrans2D1" presStyleIdx="1" presStyleCnt="6"/>
      <dgm:spPr/>
    </dgm:pt>
    <dgm:pt modelId="{E9F61040-514D-4A7B-AEBF-62871A596585}" type="pres">
      <dgm:prSet presAssocID="{5551CC62-3591-4A90-8EEA-39AABB93F639}" presName="node" presStyleLbl="node1" presStyleIdx="2" presStyleCnt="6">
        <dgm:presLayoutVars>
          <dgm:bulletEnabled val="1"/>
        </dgm:presLayoutVars>
      </dgm:prSet>
      <dgm:spPr/>
    </dgm:pt>
    <dgm:pt modelId="{6729E161-8161-4835-BADD-4C1719C5D42D}" type="pres">
      <dgm:prSet presAssocID="{5551CC62-3591-4A90-8EEA-39AABB93F639}" presName="dummy" presStyleCnt="0"/>
      <dgm:spPr/>
    </dgm:pt>
    <dgm:pt modelId="{E944E17D-69DB-4800-9102-C7CC960E4E8D}" type="pres">
      <dgm:prSet presAssocID="{A65518A7-B7C8-4B55-9460-7A8C3EC08B51}" presName="sibTrans" presStyleLbl="sibTrans2D1" presStyleIdx="2" presStyleCnt="6"/>
      <dgm:spPr/>
    </dgm:pt>
    <dgm:pt modelId="{D0C4AC6C-89D0-472F-872E-DCA97063F32F}" type="pres">
      <dgm:prSet presAssocID="{B0101955-F9D4-4E90-AEA2-1533253DA739}" presName="node" presStyleLbl="node1" presStyleIdx="3" presStyleCnt="6">
        <dgm:presLayoutVars>
          <dgm:bulletEnabled val="1"/>
        </dgm:presLayoutVars>
      </dgm:prSet>
      <dgm:spPr/>
    </dgm:pt>
    <dgm:pt modelId="{80D7CC02-2C67-4B0D-8095-F5BE7F4613B0}" type="pres">
      <dgm:prSet presAssocID="{B0101955-F9D4-4E90-AEA2-1533253DA739}" presName="dummy" presStyleCnt="0"/>
      <dgm:spPr/>
    </dgm:pt>
    <dgm:pt modelId="{823B9867-A3BF-43F3-90D4-4A4B50173B33}" type="pres">
      <dgm:prSet presAssocID="{21C871E8-CF18-4943-AC5D-13E25A798011}" presName="sibTrans" presStyleLbl="sibTrans2D1" presStyleIdx="3" presStyleCnt="6"/>
      <dgm:spPr/>
    </dgm:pt>
    <dgm:pt modelId="{545A4532-06F0-49DB-A954-1613CAFEC429}" type="pres">
      <dgm:prSet presAssocID="{C31C084A-5052-4C77-8E5C-8D661ADAFD08}" presName="node" presStyleLbl="node1" presStyleIdx="4" presStyleCnt="6">
        <dgm:presLayoutVars>
          <dgm:bulletEnabled val="1"/>
        </dgm:presLayoutVars>
      </dgm:prSet>
      <dgm:spPr/>
    </dgm:pt>
    <dgm:pt modelId="{06B355A6-5340-4424-AE23-1FCF367D613A}" type="pres">
      <dgm:prSet presAssocID="{C31C084A-5052-4C77-8E5C-8D661ADAFD08}" presName="dummy" presStyleCnt="0"/>
      <dgm:spPr/>
    </dgm:pt>
    <dgm:pt modelId="{9BDFB8E1-BE1E-4D86-91A4-B0BDF8CE273C}" type="pres">
      <dgm:prSet presAssocID="{8E977B53-9D89-44B7-BEC0-0D1E37B44459}" presName="sibTrans" presStyleLbl="sibTrans2D1" presStyleIdx="4" presStyleCnt="6"/>
      <dgm:spPr/>
    </dgm:pt>
    <dgm:pt modelId="{FF038569-EB60-4A9D-A20A-FA285ABB5C52}" type="pres">
      <dgm:prSet presAssocID="{C19BBC62-6439-4CD7-8C66-73A112D3BA43}" presName="node" presStyleLbl="node1" presStyleIdx="5" presStyleCnt="6">
        <dgm:presLayoutVars>
          <dgm:bulletEnabled val="1"/>
        </dgm:presLayoutVars>
      </dgm:prSet>
      <dgm:spPr/>
    </dgm:pt>
    <dgm:pt modelId="{8CD4ACEF-5C5E-4AE1-AE5A-286474A5EBD3}" type="pres">
      <dgm:prSet presAssocID="{C19BBC62-6439-4CD7-8C66-73A112D3BA43}" presName="dummy" presStyleCnt="0"/>
      <dgm:spPr/>
    </dgm:pt>
    <dgm:pt modelId="{D83AFCCF-1B01-4EE9-B325-E48841F97943}" type="pres">
      <dgm:prSet presAssocID="{A3773BE0-303B-46DA-B061-121D8620C72A}" presName="sibTrans" presStyleLbl="sibTrans2D1" presStyleIdx="5" presStyleCnt="6"/>
      <dgm:spPr/>
    </dgm:pt>
  </dgm:ptLst>
  <dgm:cxnLst>
    <dgm:cxn modelId="{FF2D2206-D9B2-4301-8270-2E9324853B14}" srcId="{4B4477DD-3F31-4148-9DB8-4E4DD7506B2D}" destId="{F565489B-8FE9-4FE4-BBC7-25187A7A04CB}" srcOrd="0" destOrd="0" parTransId="{684E902F-B1E6-406E-A19D-6E853572AFFE}" sibTransId="{6D286B0D-95A9-4F5D-9A27-836E41D893AA}"/>
    <dgm:cxn modelId="{ABC0E20B-4E4E-4BC6-BC52-9939FE43CE10}" srcId="{F565489B-8FE9-4FE4-BBC7-25187A7A04CB}" destId="{B0101955-F9D4-4E90-AEA2-1533253DA739}" srcOrd="3" destOrd="0" parTransId="{ECB58CDD-B4B9-42B4-8B68-5E8D3A6A63DF}" sibTransId="{21C871E8-CF18-4943-AC5D-13E25A798011}"/>
    <dgm:cxn modelId="{FE379A0E-A4D7-4679-9831-DCC8ABC641B5}" type="presOf" srcId="{21C871E8-CF18-4943-AC5D-13E25A798011}" destId="{823B9867-A3BF-43F3-90D4-4A4B50173B33}" srcOrd="0" destOrd="0" presId="urn:microsoft.com/office/officeart/2005/8/layout/radial6"/>
    <dgm:cxn modelId="{E9A8E116-1B3E-4D6A-AA5E-5529B29C48EE}" type="presOf" srcId="{A65518A7-B7C8-4B55-9460-7A8C3EC08B51}" destId="{E944E17D-69DB-4800-9102-C7CC960E4E8D}" srcOrd="0" destOrd="0" presId="urn:microsoft.com/office/officeart/2005/8/layout/radial6"/>
    <dgm:cxn modelId="{1FC9EA16-192A-4EAE-A39B-5D8BB2CC9321}" type="presOf" srcId="{0929E3D7-0F05-4DB8-B3BA-158390C4BE05}" destId="{2546E64E-83C6-493F-8643-914D72B18F4D}" srcOrd="0" destOrd="0" presId="urn:microsoft.com/office/officeart/2005/8/layout/radial6"/>
    <dgm:cxn modelId="{3E8EF717-D44A-424B-877D-6F0BF50ACF07}" srcId="{F565489B-8FE9-4FE4-BBC7-25187A7A04CB}" destId="{A0E5F26C-FFDC-4654-AF31-36E93A173EAA}" srcOrd="0" destOrd="0" parTransId="{DB44EBCF-DAE3-47B5-9BD3-C432DCE91B68}" sibTransId="{CDDEF291-C523-4F88-A7D7-3F7E22DF588A}"/>
    <dgm:cxn modelId="{D3E8E21B-681B-4A2F-9FFD-2849F2CC3080}" type="presOf" srcId="{8E977B53-9D89-44B7-BEC0-0D1E37B44459}" destId="{9BDFB8E1-BE1E-4D86-91A4-B0BDF8CE273C}" srcOrd="0" destOrd="0" presId="urn:microsoft.com/office/officeart/2005/8/layout/radial6"/>
    <dgm:cxn modelId="{4327D921-4DDD-4D1A-91E2-37D1E4094E2A}" type="presOf" srcId="{EA689AF8-8F73-430C-97DA-2070705258BB}" destId="{FFF07B6E-1989-465E-B8C8-D9BFB2B9A06A}" srcOrd="0" destOrd="0" presId="urn:microsoft.com/office/officeart/2005/8/layout/radial6"/>
    <dgm:cxn modelId="{C2D95625-F8D3-4A7B-AFE3-8F901EDBCE39}" type="presOf" srcId="{B0101955-F9D4-4E90-AEA2-1533253DA739}" destId="{D0C4AC6C-89D0-472F-872E-DCA97063F32F}" srcOrd="0" destOrd="0" presId="urn:microsoft.com/office/officeart/2005/8/layout/radial6"/>
    <dgm:cxn modelId="{AF436429-15F2-491A-A40F-CDB5C6929B20}" srcId="{F565489B-8FE9-4FE4-BBC7-25187A7A04CB}" destId="{C31C084A-5052-4C77-8E5C-8D661ADAFD08}" srcOrd="4" destOrd="0" parTransId="{FDB17E9B-C12D-4DEB-8FB2-5810C1F11FC9}" sibTransId="{8E977B53-9D89-44B7-BEC0-0D1E37B44459}"/>
    <dgm:cxn modelId="{25961F2E-C285-459A-8855-5B948A1F2F6C}" type="presOf" srcId="{C19BBC62-6439-4CD7-8C66-73A112D3BA43}" destId="{FF038569-EB60-4A9D-A20A-FA285ABB5C52}" srcOrd="0" destOrd="0" presId="urn:microsoft.com/office/officeart/2005/8/layout/radial6"/>
    <dgm:cxn modelId="{1E37B130-4580-441B-8BCE-036520C8E16C}" type="presOf" srcId="{F565489B-8FE9-4FE4-BBC7-25187A7A04CB}" destId="{CDCBBA83-9C13-4C0F-ACAA-B1E13C1610BA}" srcOrd="0" destOrd="0" presId="urn:microsoft.com/office/officeart/2005/8/layout/radial6"/>
    <dgm:cxn modelId="{8A8F565B-5FAE-4EF0-8E41-682910164FBA}" type="presOf" srcId="{A0E5F26C-FFDC-4654-AF31-36E93A173EAA}" destId="{00ADEA1D-8E19-4713-981E-21DC2D69BF81}" srcOrd="0" destOrd="0" presId="urn:microsoft.com/office/officeart/2005/8/layout/radial6"/>
    <dgm:cxn modelId="{EF893D5F-2D24-4A42-9A33-251F0EAC1322}" srcId="{F565489B-8FE9-4FE4-BBC7-25187A7A04CB}" destId="{5551CC62-3591-4A90-8EEA-39AABB93F639}" srcOrd="2" destOrd="0" parTransId="{1EBCD68C-CFDD-4C12-A2E8-9E48AA4BB185}" sibTransId="{A65518A7-B7C8-4B55-9460-7A8C3EC08B51}"/>
    <dgm:cxn modelId="{BC5D865F-2449-4AC8-9DF0-3D3B214C24D7}" type="presOf" srcId="{4B4477DD-3F31-4148-9DB8-4E4DD7506B2D}" destId="{AEA205BB-2F7B-465C-AA56-C2C7572373E4}" srcOrd="0" destOrd="0" presId="urn:microsoft.com/office/officeart/2005/8/layout/radial6"/>
    <dgm:cxn modelId="{6DE03474-618E-469D-AE30-1D865E67CCE2}" type="presOf" srcId="{C31C084A-5052-4C77-8E5C-8D661ADAFD08}" destId="{545A4532-06F0-49DB-A954-1613CAFEC429}" srcOrd="0" destOrd="0" presId="urn:microsoft.com/office/officeart/2005/8/layout/radial6"/>
    <dgm:cxn modelId="{93FE0B7E-CBEB-4D42-95E7-0558C7054926}" srcId="{F565489B-8FE9-4FE4-BBC7-25187A7A04CB}" destId="{EA689AF8-8F73-430C-97DA-2070705258BB}" srcOrd="1" destOrd="0" parTransId="{38DDD0B9-8B19-4820-B7B1-AD7412B51A58}" sibTransId="{0929E3D7-0F05-4DB8-B3BA-158390C4BE05}"/>
    <dgm:cxn modelId="{63CEE2A8-598E-42C3-970A-CD47A2F29EB9}" srcId="{F565489B-8FE9-4FE4-BBC7-25187A7A04CB}" destId="{C19BBC62-6439-4CD7-8C66-73A112D3BA43}" srcOrd="5" destOrd="0" parTransId="{7B7323D5-5CE6-4656-8806-357C7149569E}" sibTransId="{A3773BE0-303B-46DA-B061-121D8620C72A}"/>
    <dgm:cxn modelId="{135DB9AD-210A-4CDE-A62E-8927E7820CD6}" type="presOf" srcId="{A3773BE0-303B-46DA-B061-121D8620C72A}" destId="{D83AFCCF-1B01-4EE9-B325-E48841F97943}" srcOrd="0" destOrd="0" presId="urn:microsoft.com/office/officeart/2005/8/layout/radial6"/>
    <dgm:cxn modelId="{1B9E2EDC-270A-47C4-ADCC-CA424DEE66A0}" type="presOf" srcId="{CDDEF291-C523-4F88-A7D7-3F7E22DF588A}" destId="{49EAE394-1FE9-4790-B806-E1DB32A61861}" srcOrd="0" destOrd="0" presId="urn:microsoft.com/office/officeart/2005/8/layout/radial6"/>
    <dgm:cxn modelId="{1DEC26EF-877D-42D2-9A2F-3048C8A0EC48}" type="presOf" srcId="{5551CC62-3591-4A90-8EEA-39AABB93F639}" destId="{E9F61040-514D-4A7B-AEBF-62871A596585}" srcOrd="0" destOrd="0" presId="urn:microsoft.com/office/officeart/2005/8/layout/radial6"/>
    <dgm:cxn modelId="{8737232A-87AA-4D8C-A782-D9E0A15B392C}" type="presParOf" srcId="{AEA205BB-2F7B-465C-AA56-C2C7572373E4}" destId="{CDCBBA83-9C13-4C0F-ACAA-B1E13C1610BA}" srcOrd="0" destOrd="0" presId="urn:microsoft.com/office/officeart/2005/8/layout/radial6"/>
    <dgm:cxn modelId="{AB550715-0D72-4094-B830-9807D89F2AE3}" type="presParOf" srcId="{AEA205BB-2F7B-465C-AA56-C2C7572373E4}" destId="{00ADEA1D-8E19-4713-981E-21DC2D69BF81}" srcOrd="1" destOrd="0" presId="urn:microsoft.com/office/officeart/2005/8/layout/radial6"/>
    <dgm:cxn modelId="{CA566943-E9E5-4F25-8CE7-7A191AE5A9EB}" type="presParOf" srcId="{AEA205BB-2F7B-465C-AA56-C2C7572373E4}" destId="{DA091E8C-CC99-407D-AE33-92E4849C5DE1}" srcOrd="2" destOrd="0" presId="urn:microsoft.com/office/officeart/2005/8/layout/radial6"/>
    <dgm:cxn modelId="{9917AC3D-BB84-490D-8EE9-44BA74AE6DDF}" type="presParOf" srcId="{AEA205BB-2F7B-465C-AA56-C2C7572373E4}" destId="{49EAE394-1FE9-4790-B806-E1DB32A61861}" srcOrd="3" destOrd="0" presId="urn:microsoft.com/office/officeart/2005/8/layout/radial6"/>
    <dgm:cxn modelId="{7D74A09A-14B1-4721-87DF-75F81540E5CB}" type="presParOf" srcId="{AEA205BB-2F7B-465C-AA56-C2C7572373E4}" destId="{FFF07B6E-1989-465E-B8C8-D9BFB2B9A06A}" srcOrd="4" destOrd="0" presId="urn:microsoft.com/office/officeart/2005/8/layout/radial6"/>
    <dgm:cxn modelId="{9A926AE3-1E42-43BC-89B1-AEB5A5421FBE}" type="presParOf" srcId="{AEA205BB-2F7B-465C-AA56-C2C7572373E4}" destId="{1300FA02-2702-44E2-AD47-6157085046CD}" srcOrd="5" destOrd="0" presId="urn:microsoft.com/office/officeart/2005/8/layout/radial6"/>
    <dgm:cxn modelId="{9E359834-8DB1-44F4-B689-CBADA3A0F0CE}" type="presParOf" srcId="{AEA205BB-2F7B-465C-AA56-C2C7572373E4}" destId="{2546E64E-83C6-493F-8643-914D72B18F4D}" srcOrd="6" destOrd="0" presId="urn:microsoft.com/office/officeart/2005/8/layout/radial6"/>
    <dgm:cxn modelId="{8DA5ED19-49BE-4619-8579-49C3DF687D84}" type="presParOf" srcId="{AEA205BB-2F7B-465C-AA56-C2C7572373E4}" destId="{E9F61040-514D-4A7B-AEBF-62871A596585}" srcOrd="7" destOrd="0" presId="urn:microsoft.com/office/officeart/2005/8/layout/radial6"/>
    <dgm:cxn modelId="{798A07FC-2BEA-4E10-8957-FC12A7BA920C}" type="presParOf" srcId="{AEA205BB-2F7B-465C-AA56-C2C7572373E4}" destId="{6729E161-8161-4835-BADD-4C1719C5D42D}" srcOrd="8" destOrd="0" presId="urn:microsoft.com/office/officeart/2005/8/layout/radial6"/>
    <dgm:cxn modelId="{89C21495-12CF-41EB-996F-1DA1339D12E7}" type="presParOf" srcId="{AEA205BB-2F7B-465C-AA56-C2C7572373E4}" destId="{E944E17D-69DB-4800-9102-C7CC960E4E8D}" srcOrd="9" destOrd="0" presId="urn:microsoft.com/office/officeart/2005/8/layout/radial6"/>
    <dgm:cxn modelId="{0E13E937-40B1-46EC-83A3-7AD5244F6A9B}" type="presParOf" srcId="{AEA205BB-2F7B-465C-AA56-C2C7572373E4}" destId="{D0C4AC6C-89D0-472F-872E-DCA97063F32F}" srcOrd="10" destOrd="0" presId="urn:microsoft.com/office/officeart/2005/8/layout/radial6"/>
    <dgm:cxn modelId="{FD65102C-2D8F-4A92-8FAB-1F652DF03F2F}" type="presParOf" srcId="{AEA205BB-2F7B-465C-AA56-C2C7572373E4}" destId="{80D7CC02-2C67-4B0D-8095-F5BE7F4613B0}" srcOrd="11" destOrd="0" presId="urn:microsoft.com/office/officeart/2005/8/layout/radial6"/>
    <dgm:cxn modelId="{92DBA92E-A42B-4A2A-83B4-1CB44090CCF9}" type="presParOf" srcId="{AEA205BB-2F7B-465C-AA56-C2C7572373E4}" destId="{823B9867-A3BF-43F3-90D4-4A4B50173B33}" srcOrd="12" destOrd="0" presId="urn:microsoft.com/office/officeart/2005/8/layout/radial6"/>
    <dgm:cxn modelId="{CB87D6F7-31BB-4D0C-97F0-7B97F04403B1}" type="presParOf" srcId="{AEA205BB-2F7B-465C-AA56-C2C7572373E4}" destId="{545A4532-06F0-49DB-A954-1613CAFEC429}" srcOrd="13" destOrd="0" presId="urn:microsoft.com/office/officeart/2005/8/layout/radial6"/>
    <dgm:cxn modelId="{233DFE1A-DA7D-40A1-B6C7-1B14983E9714}" type="presParOf" srcId="{AEA205BB-2F7B-465C-AA56-C2C7572373E4}" destId="{06B355A6-5340-4424-AE23-1FCF367D613A}" srcOrd="14" destOrd="0" presId="urn:microsoft.com/office/officeart/2005/8/layout/radial6"/>
    <dgm:cxn modelId="{1FF3447D-CABF-4E4C-AE77-E4181E58F353}" type="presParOf" srcId="{AEA205BB-2F7B-465C-AA56-C2C7572373E4}" destId="{9BDFB8E1-BE1E-4D86-91A4-B0BDF8CE273C}" srcOrd="15" destOrd="0" presId="urn:microsoft.com/office/officeart/2005/8/layout/radial6"/>
    <dgm:cxn modelId="{1BE90258-FB66-44CB-A62C-DC84D4FD5AB9}" type="presParOf" srcId="{AEA205BB-2F7B-465C-AA56-C2C7572373E4}" destId="{FF038569-EB60-4A9D-A20A-FA285ABB5C52}" srcOrd="16" destOrd="0" presId="urn:microsoft.com/office/officeart/2005/8/layout/radial6"/>
    <dgm:cxn modelId="{0DCEBDF0-24DF-4885-8D83-B2EDC573EDE9}" type="presParOf" srcId="{AEA205BB-2F7B-465C-AA56-C2C7572373E4}" destId="{8CD4ACEF-5C5E-4AE1-AE5A-286474A5EBD3}" srcOrd="17" destOrd="0" presId="urn:microsoft.com/office/officeart/2005/8/layout/radial6"/>
    <dgm:cxn modelId="{C270608A-6DDE-40D7-AD0D-1389CCA855DA}" type="presParOf" srcId="{AEA205BB-2F7B-465C-AA56-C2C7572373E4}" destId="{D83AFCCF-1B01-4EE9-B325-E48841F97943}"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6354D4-6315-4FA5-9979-3E1FBC5655DD}"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DB877D8E-BE45-4E31-91E9-F873713AFA91}">
      <dgm:prSet phldrT="[Text]"/>
      <dgm:spPr/>
      <dgm:t>
        <a:bodyPr/>
        <a:lstStyle/>
        <a:p>
          <a:r>
            <a:rPr lang="en-US" b="1" dirty="0"/>
            <a:t>CEGIR Diversity Committee</a:t>
          </a:r>
        </a:p>
      </dgm:t>
    </dgm:pt>
    <dgm:pt modelId="{A4269713-4D10-4557-AFBB-4C992537FA4B}" type="parTrans" cxnId="{1D75AFE6-9158-492C-A183-4766BFED2083}">
      <dgm:prSet/>
      <dgm:spPr/>
      <dgm:t>
        <a:bodyPr/>
        <a:lstStyle/>
        <a:p>
          <a:endParaRPr lang="en-US"/>
        </a:p>
      </dgm:t>
    </dgm:pt>
    <dgm:pt modelId="{4D562036-C705-416D-BA66-0A0FF63C176C}" type="sibTrans" cxnId="{1D75AFE6-9158-492C-A183-4766BFED2083}">
      <dgm:prSet/>
      <dgm:spPr/>
      <dgm:t>
        <a:bodyPr/>
        <a:lstStyle/>
        <a:p>
          <a:endParaRPr lang="en-US"/>
        </a:p>
      </dgm:t>
    </dgm:pt>
    <dgm:pt modelId="{9819E412-78CE-46EC-B5A4-EE56A1192016}">
      <dgm:prSet phldrT="[Text]"/>
      <dgm:spPr/>
      <dgm:t>
        <a:bodyPr/>
        <a:lstStyle/>
        <a:p>
          <a:r>
            <a:rPr lang="en-US" b="1" dirty="0"/>
            <a:t>DEFINE Study</a:t>
          </a:r>
        </a:p>
      </dgm:t>
    </dgm:pt>
    <dgm:pt modelId="{DD61DEEE-36B9-4A9F-A3CC-C6550C5655F0}" type="parTrans" cxnId="{942CD0E9-AE7C-4A32-A417-3F27E34104C4}">
      <dgm:prSet/>
      <dgm:spPr/>
      <dgm:t>
        <a:bodyPr/>
        <a:lstStyle/>
        <a:p>
          <a:endParaRPr lang="en-US"/>
        </a:p>
      </dgm:t>
    </dgm:pt>
    <dgm:pt modelId="{8D629872-C4EF-4295-B9A7-975BFD28F878}" type="sibTrans" cxnId="{942CD0E9-AE7C-4A32-A417-3F27E34104C4}">
      <dgm:prSet/>
      <dgm:spPr/>
      <dgm:t>
        <a:bodyPr/>
        <a:lstStyle/>
        <a:p>
          <a:endParaRPr lang="en-US"/>
        </a:p>
      </dgm:t>
    </dgm:pt>
    <dgm:pt modelId="{70185C6F-D774-4126-A4E6-1ACF850DA874}">
      <dgm:prSet phldrT="[Text]"/>
      <dgm:spPr/>
      <dgm:t>
        <a:bodyPr/>
        <a:lstStyle/>
        <a:p>
          <a:r>
            <a:rPr lang="en-US" b="1" dirty="0"/>
            <a:t>CEGIR Diversity Wheel Workshop</a:t>
          </a:r>
        </a:p>
      </dgm:t>
    </dgm:pt>
    <dgm:pt modelId="{600BA102-46CB-4D86-9C76-647BF69914D0}" type="parTrans" cxnId="{B0521E76-995B-4284-8F5C-D52614E33BE9}">
      <dgm:prSet/>
      <dgm:spPr/>
      <dgm:t>
        <a:bodyPr/>
        <a:lstStyle/>
        <a:p>
          <a:endParaRPr lang="en-US"/>
        </a:p>
      </dgm:t>
    </dgm:pt>
    <dgm:pt modelId="{700E7451-C913-4294-8E09-9E0A8683F340}" type="sibTrans" cxnId="{B0521E76-995B-4284-8F5C-D52614E33BE9}">
      <dgm:prSet/>
      <dgm:spPr/>
      <dgm:t>
        <a:bodyPr/>
        <a:lstStyle/>
        <a:p>
          <a:endParaRPr lang="en-US"/>
        </a:p>
      </dgm:t>
    </dgm:pt>
    <dgm:pt modelId="{556D3DAA-CB5B-4309-B4AB-66CD2DF85B21}">
      <dgm:prSet phldrT="[Text]"/>
      <dgm:spPr/>
      <dgm:t>
        <a:bodyPr/>
        <a:lstStyle/>
        <a:p>
          <a:r>
            <a:rPr lang="en-US" b="1" dirty="0"/>
            <a:t>Systematic Review</a:t>
          </a:r>
        </a:p>
      </dgm:t>
    </dgm:pt>
    <dgm:pt modelId="{73CBA0C5-B822-4A03-8B0A-4652B23C1773}" type="parTrans" cxnId="{18448078-E617-4ECC-9058-062825C5BA08}">
      <dgm:prSet/>
      <dgm:spPr/>
      <dgm:t>
        <a:bodyPr/>
        <a:lstStyle/>
        <a:p>
          <a:endParaRPr lang="en-US"/>
        </a:p>
      </dgm:t>
    </dgm:pt>
    <dgm:pt modelId="{F3E128D6-E462-4145-A0CD-EAE9122517D6}" type="sibTrans" cxnId="{18448078-E617-4ECC-9058-062825C5BA08}">
      <dgm:prSet/>
      <dgm:spPr/>
      <dgm:t>
        <a:bodyPr/>
        <a:lstStyle/>
        <a:p>
          <a:endParaRPr lang="en-US"/>
        </a:p>
      </dgm:t>
    </dgm:pt>
    <dgm:pt modelId="{22E6AAB8-309C-4754-93F9-EBCDB3F893D0}">
      <dgm:prSet phldrT="[Text]"/>
      <dgm:spPr/>
      <dgm:t>
        <a:bodyPr/>
        <a:lstStyle/>
        <a:p>
          <a:r>
            <a:rPr lang="en-US" b="1" dirty="0"/>
            <a:t>Insert your idea here</a:t>
          </a:r>
        </a:p>
      </dgm:t>
    </dgm:pt>
    <dgm:pt modelId="{0446EE5D-C40C-48AF-9EFF-BBF2B7A765F2}" type="parTrans" cxnId="{D4C4AF05-8538-430F-B7DF-2F3EAC05C389}">
      <dgm:prSet/>
      <dgm:spPr/>
      <dgm:t>
        <a:bodyPr/>
        <a:lstStyle/>
        <a:p>
          <a:endParaRPr lang="en-US"/>
        </a:p>
      </dgm:t>
    </dgm:pt>
    <dgm:pt modelId="{E723AF2A-6D1B-44FF-BAE9-C104F6F73EDE}" type="sibTrans" cxnId="{D4C4AF05-8538-430F-B7DF-2F3EAC05C389}">
      <dgm:prSet/>
      <dgm:spPr/>
      <dgm:t>
        <a:bodyPr/>
        <a:lstStyle/>
        <a:p>
          <a:endParaRPr lang="en-US"/>
        </a:p>
      </dgm:t>
    </dgm:pt>
    <dgm:pt modelId="{C98C537B-6703-4CEE-B1C2-8CF9FC9E6C59}" type="pres">
      <dgm:prSet presAssocID="{B06354D4-6315-4FA5-9979-3E1FBC5655DD}" presName="Name0" presStyleCnt="0">
        <dgm:presLayoutVars>
          <dgm:chMax val="1"/>
          <dgm:dir/>
          <dgm:animLvl val="ctr"/>
          <dgm:resizeHandles val="exact"/>
        </dgm:presLayoutVars>
      </dgm:prSet>
      <dgm:spPr/>
    </dgm:pt>
    <dgm:pt modelId="{19F1CB4C-2A44-414A-A281-955ED1A7AC09}" type="pres">
      <dgm:prSet presAssocID="{DB877D8E-BE45-4E31-91E9-F873713AFA91}" presName="centerShape" presStyleLbl="node0" presStyleIdx="0" presStyleCnt="1"/>
      <dgm:spPr/>
    </dgm:pt>
    <dgm:pt modelId="{6840610B-194B-424E-8C8D-FB0EAFBF78C7}" type="pres">
      <dgm:prSet presAssocID="{9819E412-78CE-46EC-B5A4-EE56A1192016}" presName="node" presStyleLbl="node1" presStyleIdx="0" presStyleCnt="4">
        <dgm:presLayoutVars>
          <dgm:bulletEnabled val="1"/>
        </dgm:presLayoutVars>
      </dgm:prSet>
      <dgm:spPr/>
    </dgm:pt>
    <dgm:pt modelId="{B1FA122F-0CF6-4116-A90B-481D4A3A8ECC}" type="pres">
      <dgm:prSet presAssocID="{9819E412-78CE-46EC-B5A4-EE56A1192016}" presName="dummy" presStyleCnt="0"/>
      <dgm:spPr/>
    </dgm:pt>
    <dgm:pt modelId="{34663F5A-C99C-4390-B381-BACC32AC31F1}" type="pres">
      <dgm:prSet presAssocID="{8D629872-C4EF-4295-B9A7-975BFD28F878}" presName="sibTrans" presStyleLbl="sibTrans2D1" presStyleIdx="0" presStyleCnt="4"/>
      <dgm:spPr/>
    </dgm:pt>
    <dgm:pt modelId="{DA82503B-8D51-4C90-92A5-B1B2EFEA7E6D}" type="pres">
      <dgm:prSet presAssocID="{70185C6F-D774-4126-A4E6-1ACF850DA874}" presName="node" presStyleLbl="node1" presStyleIdx="1" presStyleCnt="4">
        <dgm:presLayoutVars>
          <dgm:bulletEnabled val="1"/>
        </dgm:presLayoutVars>
      </dgm:prSet>
      <dgm:spPr/>
    </dgm:pt>
    <dgm:pt modelId="{358CEAA2-3EB0-4B22-8BB2-C542F6E63E3E}" type="pres">
      <dgm:prSet presAssocID="{70185C6F-D774-4126-A4E6-1ACF850DA874}" presName="dummy" presStyleCnt="0"/>
      <dgm:spPr/>
    </dgm:pt>
    <dgm:pt modelId="{9F983791-ABEF-4546-8999-D582727EC8F8}" type="pres">
      <dgm:prSet presAssocID="{700E7451-C913-4294-8E09-9E0A8683F340}" presName="sibTrans" presStyleLbl="sibTrans2D1" presStyleIdx="1" presStyleCnt="4"/>
      <dgm:spPr/>
    </dgm:pt>
    <dgm:pt modelId="{EDB19516-B485-4B64-A0C4-445C59740CD2}" type="pres">
      <dgm:prSet presAssocID="{556D3DAA-CB5B-4309-B4AB-66CD2DF85B21}" presName="node" presStyleLbl="node1" presStyleIdx="2" presStyleCnt="4">
        <dgm:presLayoutVars>
          <dgm:bulletEnabled val="1"/>
        </dgm:presLayoutVars>
      </dgm:prSet>
      <dgm:spPr/>
    </dgm:pt>
    <dgm:pt modelId="{C1198797-6994-4150-9C35-5CC47C03C7FC}" type="pres">
      <dgm:prSet presAssocID="{556D3DAA-CB5B-4309-B4AB-66CD2DF85B21}" presName="dummy" presStyleCnt="0"/>
      <dgm:spPr/>
    </dgm:pt>
    <dgm:pt modelId="{DEC583BA-353B-42A3-B95C-584E07610494}" type="pres">
      <dgm:prSet presAssocID="{F3E128D6-E462-4145-A0CD-EAE9122517D6}" presName="sibTrans" presStyleLbl="sibTrans2D1" presStyleIdx="2" presStyleCnt="4"/>
      <dgm:spPr/>
    </dgm:pt>
    <dgm:pt modelId="{40C5D35A-D3D1-4156-BEDB-D96C6A581B89}" type="pres">
      <dgm:prSet presAssocID="{22E6AAB8-309C-4754-93F9-EBCDB3F893D0}" presName="node" presStyleLbl="node1" presStyleIdx="3" presStyleCnt="4">
        <dgm:presLayoutVars>
          <dgm:bulletEnabled val="1"/>
        </dgm:presLayoutVars>
      </dgm:prSet>
      <dgm:spPr/>
    </dgm:pt>
    <dgm:pt modelId="{225554D2-34CE-447B-B9A3-C5CD3298BD46}" type="pres">
      <dgm:prSet presAssocID="{22E6AAB8-309C-4754-93F9-EBCDB3F893D0}" presName="dummy" presStyleCnt="0"/>
      <dgm:spPr/>
    </dgm:pt>
    <dgm:pt modelId="{F63160D2-8EE4-4089-BE4F-B87E6A1D2954}" type="pres">
      <dgm:prSet presAssocID="{E723AF2A-6D1B-44FF-BAE9-C104F6F73EDE}" presName="sibTrans" presStyleLbl="sibTrans2D1" presStyleIdx="3" presStyleCnt="4"/>
      <dgm:spPr/>
    </dgm:pt>
  </dgm:ptLst>
  <dgm:cxnLst>
    <dgm:cxn modelId="{D4C4AF05-8538-430F-B7DF-2F3EAC05C389}" srcId="{DB877D8E-BE45-4E31-91E9-F873713AFA91}" destId="{22E6AAB8-309C-4754-93F9-EBCDB3F893D0}" srcOrd="3" destOrd="0" parTransId="{0446EE5D-C40C-48AF-9EFF-BBF2B7A765F2}" sibTransId="{E723AF2A-6D1B-44FF-BAE9-C104F6F73EDE}"/>
    <dgm:cxn modelId="{EE5C7B1D-3CAC-4A53-AB46-6540DAC27408}" type="presOf" srcId="{DB877D8E-BE45-4E31-91E9-F873713AFA91}" destId="{19F1CB4C-2A44-414A-A281-955ED1A7AC09}" srcOrd="0" destOrd="0" presId="urn:microsoft.com/office/officeart/2005/8/layout/radial6"/>
    <dgm:cxn modelId="{C550EC48-BE70-425E-AC0B-E31CAE1FD477}" type="presOf" srcId="{556D3DAA-CB5B-4309-B4AB-66CD2DF85B21}" destId="{EDB19516-B485-4B64-A0C4-445C59740CD2}" srcOrd="0" destOrd="0" presId="urn:microsoft.com/office/officeart/2005/8/layout/radial6"/>
    <dgm:cxn modelId="{914F4549-7811-43FE-840C-E814014C313D}" type="presOf" srcId="{8D629872-C4EF-4295-B9A7-975BFD28F878}" destId="{34663F5A-C99C-4390-B381-BACC32AC31F1}" srcOrd="0" destOrd="0" presId="urn:microsoft.com/office/officeart/2005/8/layout/radial6"/>
    <dgm:cxn modelId="{3C5F3669-64D3-4D93-A85B-AFB9CF9902B3}" type="presOf" srcId="{B06354D4-6315-4FA5-9979-3E1FBC5655DD}" destId="{C98C537B-6703-4CEE-B1C2-8CF9FC9E6C59}" srcOrd="0" destOrd="0" presId="urn:microsoft.com/office/officeart/2005/8/layout/radial6"/>
    <dgm:cxn modelId="{B0521E76-995B-4284-8F5C-D52614E33BE9}" srcId="{DB877D8E-BE45-4E31-91E9-F873713AFA91}" destId="{70185C6F-D774-4126-A4E6-1ACF850DA874}" srcOrd="1" destOrd="0" parTransId="{600BA102-46CB-4D86-9C76-647BF69914D0}" sibTransId="{700E7451-C913-4294-8E09-9E0A8683F340}"/>
    <dgm:cxn modelId="{18448078-E617-4ECC-9058-062825C5BA08}" srcId="{DB877D8E-BE45-4E31-91E9-F873713AFA91}" destId="{556D3DAA-CB5B-4309-B4AB-66CD2DF85B21}" srcOrd="2" destOrd="0" parTransId="{73CBA0C5-B822-4A03-8B0A-4652B23C1773}" sibTransId="{F3E128D6-E462-4145-A0CD-EAE9122517D6}"/>
    <dgm:cxn modelId="{B44C4D80-AC00-4F00-9891-A9A8254C3C11}" type="presOf" srcId="{700E7451-C913-4294-8E09-9E0A8683F340}" destId="{9F983791-ABEF-4546-8999-D582727EC8F8}" srcOrd="0" destOrd="0" presId="urn:microsoft.com/office/officeart/2005/8/layout/radial6"/>
    <dgm:cxn modelId="{9CB91E8E-683A-4607-9C0C-F583A664CDFB}" type="presOf" srcId="{9819E412-78CE-46EC-B5A4-EE56A1192016}" destId="{6840610B-194B-424E-8C8D-FB0EAFBF78C7}" srcOrd="0" destOrd="0" presId="urn:microsoft.com/office/officeart/2005/8/layout/radial6"/>
    <dgm:cxn modelId="{C2BDC8A6-BC50-4F31-8296-8F4D85BB036B}" type="presOf" srcId="{E723AF2A-6D1B-44FF-BAE9-C104F6F73EDE}" destId="{F63160D2-8EE4-4089-BE4F-B87E6A1D2954}" srcOrd="0" destOrd="0" presId="urn:microsoft.com/office/officeart/2005/8/layout/radial6"/>
    <dgm:cxn modelId="{19F2C8AE-F452-4784-9B39-FF812BD1A2C1}" type="presOf" srcId="{F3E128D6-E462-4145-A0CD-EAE9122517D6}" destId="{DEC583BA-353B-42A3-B95C-584E07610494}" srcOrd="0" destOrd="0" presId="urn:microsoft.com/office/officeart/2005/8/layout/radial6"/>
    <dgm:cxn modelId="{401039E2-6721-40E0-8957-41AD3C06F2D6}" type="presOf" srcId="{70185C6F-D774-4126-A4E6-1ACF850DA874}" destId="{DA82503B-8D51-4C90-92A5-B1B2EFEA7E6D}" srcOrd="0" destOrd="0" presId="urn:microsoft.com/office/officeart/2005/8/layout/radial6"/>
    <dgm:cxn modelId="{1D75AFE6-9158-492C-A183-4766BFED2083}" srcId="{B06354D4-6315-4FA5-9979-3E1FBC5655DD}" destId="{DB877D8E-BE45-4E31-91E9-F873713AFA91}" srcOrd="0" destOrd="0" parTransId="{A4269713-4D10-4557-AFBB-4C992537FA4B}" sibTransId="{4D562036-C705-416D-BA66-0A0FF63C176C}"/>
    <dgm:cxn modelId="{942CD0E9-AE7C-4A32-A417-3F27E34104C4}" srcId="{DB877D8E-BE45-4E31-91E9-F873713AFA91}" destId="{9819E412-78CE-46EC-B5A4-EE56A1192016}" srcOrd="0" destOrd="0" parTransId="{DD61DEEE-36B9-4A9F-A3CC-C6550C5655F0}" sibTransId="{8D629872-C4EF-4295-B9A7-975BFD28F878}"/>
    <dgm:cxn modelId="{A1F62FF8-65D6-4244-ADBE-2C50D4B0A11E}" type="presOf" srcId="{22E6AAB8-309C-4754-93F9-EBCDB3F893D0}" destId="{40C5D35A-D3D1-4156-BEDB-D96C6A581B89}" srcOrd="0" destOrd="0" presId="urn:microsoft.com/office/officeart/2005/8/layout/radial6"/>
    <dgm:cxn modelId="{94FB076C-0003-4284-B950-782FD3BD999F}" type="presParOf" srcId="{C98C537B-6703-4CEE-B1C2-8CF9FC9E6C59}" destId="{19F1CB4C-2A44-414A-A281-955ED1A7AC09}" srcOrd="0" destOrd="0" presId="urn:microsoft.com/office/officeart/2005/8/layout/radial6"/>
    <dgm:cxn modelId="{99F3E2A1-79D2-43A7-B67B-0868F0AA62B9}" type="presParOf" srcId="{C98C537B-6703-4CEE-B1C2-8CF9FC9E6C59}" destId="{6840610B-194B-424E-8C8D-FB0EAFBF78C7}" srcOrd="1" destOrd="0" presId="urn:microsoft.com/office/officeart/2005/8/layout/radial6"/>
    <dgm:cxn modelId="{21E365F9-D245-47B0-B0B6-41EC612065AA}" type="presParOf" srcId="{C98C537B-6703-4CEE-B1C2-8CF9FC9E6C59}" destId="{B1FA122F-0CF6-4116-A90B-481D4A3A8ECC}" srcOrd="2" destOrd="0" presId="urn:microsoft.com/office/officeart/2005/8/layout/radial6"/>
    <dgm:cxn modelId="{8D86FD23-3778-46FE-BF19-308A39418B61}" type="presParOf" srcId="{C98C537B-6703-4CEE-B1C2-8CF9FC9E6C59}" destId="{34663F5A-C99C-4390-B381-BACC32AC31F1}" srcOrd="3" destOrd="0" presId="urn:microsoft.com/office/officeart/2005/8/layout/radial6"/>
    <dgm:cxn modelId="{23180589-0188-4DB1-9508-F5E1D04871EC}" type="presParOf" srcId="{C98C537B-6703-4CEE-B1C2-8CF9FC9E6C59}" destId="{DA82503B-8D51-4C90-92A5-B1B2EFEA7E6D}" srcOrd="4" destOrd="0" presId="urn:microsoft.com/office/officeart/2005/8/layout/radial6"/>
    <dgm:cxn modelId="{2BADA584-62D3-4AA2-9C5F-9E77EBD9DB38}" type="presParOf" srcId="{C98C537B-6703-4CEE-B1C2-8CF9FC9E6C59}" destId="{358CEAA2-3EB0-4B22-8BB2-C542F6E63E3E}" srcOrd="5" destOrd="0" presId="urn:microsoft.com/office/officeart/2005/8/layout/radial6"/>
    <dgm:cxn modelId="{CBC482ED-F3B2-48E3-8356-9E50E170E0DD}" type="presParOf" srcId="{C98C537B-6703-4CEE-B1C2-8CF9FC9E6C59}" destId="{9F983791-ABEF-4546-8999-D582727EC8F8}" srcOrd="6" destOrd="0" presId="urn:microsoft.com/office/officeart/2005/8/layout/radial6"/>
    <dgm:cxn modelId="{A630DEFF-5826-4EA1-B89B-7CCE27083D51}" type="presParOf" srcId="{C98C537B-6703-4CEE-B1C2-8CF9FC9E6C59}" destId="{EDB19516-B485-4B64-A0C4-445C59740CD2}" srcOrd="7" destOrd="0" presId="urn:microsoft.com/office/officeart/2005/8/layout/radial6"/>
    <dgm:cxn modelId="{20F9B9DE-EF2B-45B6-A955-1597F15BA3A3}" type="presParOf" srcId="{C98C537B-6703-4CEE-B1C2-8CF9FC9E6C59}" destId="{C1198797-6994-4150-9C35-5CC47C03C7FC}" srcOrd="8" destOrd="0" presId="urn:microsoft.com/office/officeart/2005/8/layout/radial6"/>
    <dgm:cxn modelId="{6ADF5CBA-788D-4589-B388-BEE6AC2882E4}" type="presParOf" srcId="{C98C537B-6703-4CEE-B1C2-8CF9FC9E6C59}" destId="{DEC583BA-353B-42A3-B95C-584E07610494}" srcOrd="9" destOrd="0" presId="urn:microsoft.com/office/officeart/2005/8/layout/radial6"/>
    <dgm:cxn modelId="{BAA571D7-16D0-4E76-8634-5980CA6C0BCA}" type="presParOf" srcId="{C98C537B-6703-4CEE-B1C2-8CF9FC9E6C59}" destId="{40C5D35A-D3D1-4156-BEDB-D96C6A581B89}" srcOrd="10" destOrd="0" presId="urn:microsoft.com/office/officeart/2005/8/layout/radial6"/>
    <dgm:cxn modelId="{0E8A4098-8928-417E-B45C-D75AE0CF9856}" type="presParOf" srcId="{C98C537B-6703-4CEE-B1C2-8CF9FC9E6C59}" destId="{225554D2-34CE-447B-B9A3-C5CD3298BD46}" srcOrd="11" destOrd="0" presId="urn:microsoft.com/office/officeart/2005/8/layout/radial6"/>
    <dgm:cxn modelId="{CA62753C-F89E-4E74-AED1-C31771BCC519}" type="presParOf" srcId="{C98C537B-6703-4CEE-B1C2-8CF9FC9E6C59}" destId="{F63160D2-8EE4-4089-BE4F-B87E6A1D2954}"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AFCCF-1B01-4EE9-B325-E48841F97943}">
      <dsp:nvSpPr>
        <dsp:cNvPr id="0" name=""/>
        <dsp:cNvSpPr/>
      </dsp:nvSpPr>
      <dsp:spPr>
        <a:xfrm>
          <a:off x="5191743" y="680533"/>
          <a:ext cx="4652299" cy="4652299"/>
        </a:xfrm>
        <a:prstGeom prst="blockArc">
          <a:avLst>
            <a:gd name="adj1" fmla="val 12600000"/>
            <a:gd name="adj2" fmla="val 16200000"/>
            <a:gd name="adj3" fmla="val 453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DFB8E1-BE1E-4D86-91A4-B0BDF8CE273C}">
      <dsp:nvSpPr>
        <dsp:cNvPr id="0" name=""/>
        <dsp:cNvSpPr/>
      </dsp:nvSpPr>
      <dsp:spPr>
        <a:xfrm>
          <a:off x="5191743" y="680533"/>
          <a:ext cx="4652299" cy="4652299"/>
        </a:xfrm>
        <a:prstGeom prst="blockArc">
          <a:avLst>
            <a:gd name="adj1" fmla="val 9000000"/>
            <a:gd name="adj2" fmla="val 12600000"/>
            <a:gd name="adj3" fmla="val 4534"/>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3B9867-A3BF-43F3-90D4-4A4B50173B33}">
      <dsp:nvSpPr>
        <dsp:cNvPr id="0" name=""/>
        <dsp:cNvSpPr/>
      </dsp:nvSpPr>
      <dsp:spPr>
        <a:xfrm>
          <a:off x="5191743" y="680533"/>
          <a:ext cx="4652299" cy="4652299"/>
        </a:xfrm>
        <a:prstGeom prst="blockArc">
          <a:avLst>
            <a:gd name="adj1" fmla="val 5400000"/>
            <a:gd name="adj2" fmla="val 9000000"/>
            <a:gd name="adj3" fmla="val 453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44E17D-69DB-4800-9102-C7CC960E4E8D}">
      <dsp:nvSpPr>
        <dsp:cNvPr id="0" name=""/>
        <dsp:cNvSpPr/>
      </dsp:nvSpPr>
      <dsp:spPr>
        <a:xfrm>
          <a:off x="5191743" y="680533"/>
          <a:ext cx="4652299" cy="4652299"/>
        </a:xfrm>
        <a:prstGeom prst="blockArc">
          <a:avLst>
            <a:gd name="adj1" fmla="val 1800000"/>
            <a:gd name="adj2" fmla="val 5400000"/>
            <a:gd name="adj3" fmla="val 453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46E64E-83C6-493F-8643-914D72B18F4D}">
      <dsp:nvSpPr>
        <dsp:cNvPr id="0" name=""/>
        <dsp:cNvSpPr/>
      </dsp:nvSpPr>
      <dsp:spPr>
        <a:xfrm>
          <a:off x="5191743" y="680533"/>
          <a:ext cx="4652299" cy="4652299"/>
        </a:xfrm>
        <a:prstGeom prst="blockArc">
          <a:avLst>
            <a:gd name="adj1" fmla="val 19800000"/>
            <a:gd name="adj2" fmla="val 1800000"/>
            <a:gd name="adj3" fmla="val 453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EAE394-1FE9-4790-B806-E1DB32A61861}">
      <dsp:nvSpPr>
        <dsp:cNvPr id="0" name=""/>
        <dsp:cNvSpPr/>
      </dsp:nvSpPr>
      <dsp:spPr>
        <a:xfrm>
          <a:off x="5191743" y="680533"/>
          <a:ext cx="4652299" cy="4652299"/>
        </a:xfrm>
        <a:prstGeom prst="blockArc">
          <a:avLst>
            <a:gd name="adj1" fmla="val 16200000"/>
            <a:gd name="adj2" fmla="val 19800000"/>
            <a:gd name="adj3" fmla="val 453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CBBA83-9C13-4C0F-ACAA-B1E13C1610BA}">
      <dsp:nvSpPr>
        <dsp:cNvPr id="0" name=""/>
        <dsp:cNvSpPr/>
      </dsp:nvSpPr>
      <dsp:spPr>
        <a:xfrm>
          <a:off x="6471702" y="1960491"/>
          <a:ext cx="2092382" cy="209238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CEGIR Diversity Committee</a:t>
          </a:r>
        </a:p>
      </dsp:txBody>
      <dsp:txXfrm>
        <a:off x="6778124" y="2266913"/>
        <a:ext cx="1479538" cy="1479538"/>
      </dsp:txXfrm>
    </dsp:sp>
    <dsp:sp modelId="{00ADEA1D-8E19-4713-981E-21DC2D69BF81}">
      <dsp:nvSpPr>
        <dsp:cNvPr id="0" name=""/>
        <dsp:cNvSpPr/>
      </dsp:nvSpPr>
      <dsp:spPr>
        <a:xfrm>
          <a:off x="6785559" y="927"/>
          <a:ext cx="1464667" cy="146466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Vision &amp; Mission Statements</a:t>
          </a:r>
        </a:p>
      </dsp:txBody>
      <dsp:txXfrm>
        <a:off x="7000055" y="215423"/>
        <a:ext cx="1035675" cy="1035675"/>
      </dsp:txXfrm>
    </dsp:sp>
    <dsp:sp modelId="{FFF07B6E-1989-465E-B8C8-D9BFB2B9A06A}">
      <dsp:nvSpPr>
        <dsp:cNvPr id="0" name=""/>
        <dsp:cNvSpPr/>
      </dsp:nvSpPr>
      <dsp:spPr>
        <a:xfrm>
          <a:off x="8754400" y="1137638"/>
          <a:ext cx="1464667" cy="1464667"/>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DEI Reference Manager (</a:t>
          </a:r>
          <a:r>
            <a:rPr lang="en-US" sz="1600" b="1" kern="1200" dirty="0" err="1"/>
            <a:t>Sciwheel</a:t>
          </a:r>
          <a:r>
            <a:rPr lang="en-US" sz="1600" b="1" kern="1200" dirty="0"/>
            <a:t>)</a:t>
          </a:r>
        </a:p>
      </dsp:txBody>
      <dsp:txXfrm>
        <a:off x="8968896" y="1352134"/>
        <a:ext cx="1035675" cy="1035675"/>
      </dsp:txXfrm>
    </dsp:sp>
    <dsp:sp modelId="{E9F61040-514D-4A7B-AEBF-62871A596585}">
      <dsp:nvSpPr>
        <dsp:cNvPr id="0" name=""/>
        <dsp:cNvSpPr/>
      </dsp:nvSpPr>
      <dsp:spPr>
        <a:xfrm>
          <a:off x="8754400" y="3411059"/>
          <a:ext cx="1464667" cy="146466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Diversity Corner (CEGIR Website)</a:t>
          </a:r>
        </a:p>
      </dsp:txBody>
      <dsp:txXfrm>
        <a:off x="8968896" y="3625555"/>
        <a:ext cx="1035675" cy="1035675"/>
      </dsp:txXfrm>
    </dsp:sp>
    <dsp:sp modelId="{D0C4AC6C-89D0-472F-872E-DCA97063F32F}">
      <dsp:nvSpPr>
        <dsp:cNvPr id="0" name=""/>
        <dsp:cNvSpPr/>
      </dsp:nvSpPr>
      <dsp:spPr>
        <a:xfrm>
          <a:off x="6785559" y="4547770"/>
          <a:ext cx="1464667" cy="146466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Educational Resources</a:t>
          </a:r>
        </a:p>
      </dsp:txBody>
      <dsp:txXfrm>
        <a:off x="7000055" y="4762266"/>
        <a:ext cx="1035675" cy="1035675"/>
      </dsp:txXfrm>
    </dsp:sp>
    <dsp:sp modelId="{545A4532-06F0-49DB-A954-1613CAFEC429}">
      <dsp:nvSpPr>
        <dsp:cNvPr id="0" name=""/>
        <dsp:cNvSpPr/>
      </dsp:nvSpPr>
      <dsp:spPr>
        <a:xfrm>
          <a:off x="4816718" y="3411059"/>
          <a:ext cx="1464667" cy="1464667"/>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JACI “Reply to Author”</a:t>
          </a:r>
        </a:p>
      </dsp:txBody>
      <dsp:txXfrm>
        <a:off x="5031214" y="3625555"/>
        <a:ext cx="1035675" cy="1035675"/>
      </dsp:txXfrm>
    </dsp:sp>
    <dsp:sp modelId="{FF038569-EB60-4A9D-A20A-FA285ABB5C52}">
      <dsp:nvSpPr>
        <dsp:cNvPr id="0" name=""/>
        <dsp:cNvSpPr/>
      </dsp:nvSpPr>
      <dsp:spPr>
        <a:xfrm>
          <a:off x="4816718" y="1137638"/>
          <a:ext cx="1464667" cy="146466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CEGIR All Call Presentations</a:t>
          </a:r>
        </a:p>
      </dsp:txBody>
      <dsp:txXfrm>
        <a:off x="5031214" y="1352134"/>
        <a:ext cx="1035675" cy="1035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160D2-8EE4-4089-BE4F-B87E6A1D2954}">
      <dsp:nvSpPr>
        <dsp:cNvPr id="0" name=""/>
        <dsp:cNvSpPr/>
      </dsp:nvSpPr>
      <dsp:spPr>
        <a:xfrm>
          <a:off x="5602351" y="744716"/>
          <a:ext cx="4985709" cy="4985709"/>
        </a:xfrm>
        <a:prstGeom prst="blockArc">
          <a:avLst>
            <a:gd name="adj1" fmla="val 10800000"/>
            <a:gd name="adj2" fmla="val 16200000"/>
            <a:gd name="adj3" fmla="val 4635"/>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C583BA-353B-42A3-B95C-584E07610494}">
      <dsp:nvSpPr>
        <dsp:cNvPr id="0" name=""/>
        <dsp:cNvSpPr/>
      </dsp:nvSpPr>
      <dsp:spPr>
        <a:xfrm>
          <a:off x="5602351" y="744716"/>
          <a:ext cx="4985709" cy="4985709"/>
        </a:xfrm>
        <a:prstGeom prst="blockArc">
          <a:avLst>
            <a:gd name="adj1" fmla="val 5400000"/>
            <a:gd name="adj2" fmla="val 10800000"/>
            <a:gd name="adj3" fmla="val 4635"/>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983791-ABEF-4546-8999-D582727EC8F8}">
      <dsp:nvSpPr>
        <dsp:cNvPr id="0" name=""/>
        <dsp:cNvSpPr/>
      </dsp:nvSpPr>
      <dsp:spPr>
        <a:xfrm>
          <a:off x="5602351" y="744716"/>
          <a:ext cx="4985709" cy="4985709"/>
        </a:xfrm>
        <a:prstGeom prst="blockArc">
          <a:avLst>
            <a:gd name="adj1" fmla="val 0"/>
            <a:gd name="adj2" fmla="val 5400000"/>
            <a:gd name="adj3" fmla="val 463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663F5A-C99C-4390-B381-BACC32AC31F1}">
      <dsp:nvSpPr>
        <dsp:cNvPr id="0" name=""/>
        <dsp:cNvSpPr/>
      </dsp:nvSpPr>
      <dsp:spPr>
        <a:xfrm>
          <a:off x="5602351" y="744716"/>
          <a:ext cx="4985709" cy="4985709"/>
        </a:xfrm>
        <a:prstGeom prst="blockArc">
          <a:avLst>
            <a:gd name="adj1" fmla="val 16200000"/>
            <a:gd name="adj2" fmla="val 0"/>
            <a:gd name="adj3" fmla="val 463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F1CB4C-2A44-414A-A281-955ED1A7AC09}">
      <dsp:nvSpPr>
        <dsp:cNvPr id="0" name=""/>
        <dsp:cNvSpPr/>
      </dsp:nvSpPr>
      <dsp:spPr>
        <a:xfrm>
          <a:off x="6948912" y="2091277"/>
          <a:ext cx="2292587" cy="229258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CEGIR Diversity Committee</a:t>
          </a:r>
        </a:p>
      </dsp:txBody>
      <dsp:txXfrm>
        <a:off x="7284654" y="2427019"/>
        <a:ext cx="1621103" cy="1621103"/>
      </dsp:txXfrm>
    </dsp:sp>
    <dsp:sp modelId="{6840610B-194B-424E-8C8D-FB0EAFBF78C7}">
      <dsp:nvSpPr>
        <dsp:cNvPr id="0" name=""/>
        <dsp:cNvSpPr/>
      </dsp:nvSpPr>
      <dsp:spPr>
        <a:xfrm>
          <a:off x="7292800" y="84"/>
          <a:ext cx="1604811" cy="1604811"/>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DEFINE Study</a:t>
          </a:r>
        </a:p>
      </dsp:txBody>
      <dsp:txXfrm>
        <a:off x="7527819" y="235103"/>
        <a:ext cx="1134773" cy="1134773"/>
      </dsp:txXfrm>
    </dsp:sp>
    <dsp:sp modelId="{DA82503B-8D51-4C90-92A5-B1B2EFEA7E6D}">
      <dsp:nvSpPr>
        <dsp:cNvPr id="0" name=""/>
        <dsp:cNvSpPr/>
      </dsp:nvSpPr>
      <dsp:spPr>
        <a:xfrm>
          <a:off x="9727881" y="2435165"/>
          <a:ext cx="1604811" cy="1604811"/>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CEGIR Diversity Wheel Workshop</a:t>
          </a:r>
        </a:p>
      </dsp:txBody>
      <dsp:txXfrm>
        <a:off x="9962900" y="2670184"/>
        <a:ext cx="1134773" cy="1134773"/>
      </dsp:txXfrm>
    </dsp:sp>
    <dsp:sp modelId="{EDB19516-B485-4B64-A0C4-445C59740CD2}">
      <dsp:nvSpPr>
        <dsp:cNvPr id="0" name=""/>
        <dsp:cNvSpPr/>
      </dsp:nvSpPr>
      <dsp:spPr>
        <a:xfrm>
          <a:off x="7292800" y="4870247"/>
          <a:ext cx="1604811" cy="1604811"/>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Systematic Review</a:t>
          </a:r>
        </a:p>
      </dsp:txBody>
      <dsp:txXfrm>
        <a:off x="7527819" y="5105266"/>
        <a:ext cx="1134773" cy="1134773"/>
      </dsp:txXfrm>
    </dsp:sp>
    <dsp:sp modelId="{40C5D35A-D3D1-4156-BEDB-D96C6A581B89}">
      <dsp:nvSpPr>
        <dsp:cNvPr id="0" name=""/>
        <dsp:cNvSpPr/>
      </dsp:nvSpPr>
      <dsp:spPr>
        <a:xfrm>
          <a:off x="4857719" y="2435165"/>
          <a:ext cx="1604811" cy="1604811"/>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Insert your idea here</a:t>
          </a:r>
        </a:p>
      </dsp:txBody>
      <dsp:txXfrm>
        <a:off x="5092738" y="2670184"/>
        <a:ext cx="1134773" cy="113477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94017-974C-4754-B3E4-35B4DA6576F0}"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C80F5-C813-4E4D-B14C-805567F022CA}" type="slidenum">
              <a:rPr lang="en-US" smtClean="0"/>
              <a:t>‹#›</a:t>
            </a:fld>
            <a:endParaRPr lang="en-US"/>
          </a:p>
        </p:txBody>
      </p:sp>
    </p:spTree>
    <p:extLst>
      <p:ext uri="{BB962C8B-B14F-4D97-AF65-F5344CB8AC3E}">
        <p14:creationId xmlns:p14="http://schemas.microsoft.com/office/powerpoint/2010/main" val="262359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In July 2020, in response to longstanding, systemic racial, cultural and gender injustices that have affected health care delivery, CEGIR developed a committee to focus on diversity and inclusion in our research and education activities. These efforts intend to improve the care for underrepresented populations with EGIDs.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hold true to our mission and vision statements--- </a:t>
            </a:r>
            <a:r>
              <a:rPr lang="en-US" sz="1200" dirty="0">
                <a:latin typeface="Arial" panose="020B0604020202020204" pitchFamily="34" charset="0"/>
                <a:cs typeface="Arial" panose="020B0604020202020204" pitchFamily="34" charset="0"/>
              </a:rPr>
              <a:t>We will develop an understanding of cultural, ethnic and racial diversity and structural racism, particularly as it pertains to underrepresented populations of patients with eosinophilic gastrointestinal diseases (EGIDS); strive to examine systemic and implicit biases; identify associated barriers to our research; and integrate the knowledge into our research studies and educational initiatives, so that we can better serve all patients with EGIDs.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During the past year, we established CEGIR Diversity, Inclusion and Equity Reference Manager using the </a:t>
            </a:r>
            <a:r>
              <a:rPr lang="en-US" sz="1200" dirty="0" err="1">
                <a:latin typeface="Arial" panose="020B0604020202020204" pitchFamily="34" charset="0"/>
                <a:cs typeface="Arial" panose="020B0604020202020204" pitchFamily="34" charset="0"/>
              </a:rPr>
              <a:t>Sciwheel</a:t>
            </a:r>
            <a:r>
              <a:rPr lang="en-US" sz="1200" dirty="0">
                <a:latin typeface="Arial" panose="020B0604020202020204" pitchFamily="34" charset="0"/>
                <a:cs typeface="Arial" panose="020B0604020202020204" pitchFamily="34" charset="0"/>
              </a:rPr>
              <a:t> platform. </a:t>
            </a:r>
            <a:r>
              <a:rPr lang="en-US" sz="1200" dirty="0" err="1">
                <a:latin typeface="Arial" panose="020B0604020202020204" pitchFamily="34" charset="0"/>
                <a:cs typeface="Arial" panose="020B0604020202020204" pitchFamily="34" charset="0"/>
              </a:rPr>
              <a:t>Sciwheel</a:t>
            </a:r>
            <a:r>
              <a:rPr lang="en-US" sz="1200" dirty="0">
                <a:latin typeface="Arial" panose="020B0604020202020204" pitchFamily="34" charset="0"/>
                <a:cs typeface="Arial" panose="020B0604020202020204" pitchFamily="34" charset="0"/>
              </a:rPr>
              <a:t> allows the all CEGIR members to access and upload articles related to diversity, equity and inclusion. This reference manager will be used to highlight sentinel articles on the CEGIR ALL call meetings and postings to the CEGIR website in order to educate the community at large.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We also established the Diversity Corner of the CEGIR Website which highlights ALL Call presentations, journal articles of interest and more to 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In addition we have been able to share complementary diversity educational materials to CEGIR members. Including the UAB NORC Minority Symposium thanks you to Dr. Frank Hamilton for sharing this opportunity with us. The seminars were a forum designed for </a:t>
            </a:r>
            <a:r>
              <a:rPr lang="en-US" sz="1200" b="0" i="0" kern="1200" dirty="0">
                <a:solidFill>
                  <a:schemeClr val="tx1"/>
                </a:solidFill>
                <a:effectLst/>
                <a:latin typeface="+mn-lt"/>
                <a:ea typeface="+mn-ea"/>
                <a:cs typeface="+mn-cs"/>
              </a:rPr>
              <a:t>underrepresented groups in academia, mentors, and advocates to identify barriers and discover strategies to a successful career in academia. We were also able to share another educational opportunity through the AGA GI Forging FORWARD Program that focused on minority recruitment in clinical trials that we hope to learn best practices to apply in recruitment efforts within CEGIR.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“Reply to Author”- Amanda to present</a:t>
            </a:r>
          </a:p>
          <a:p>
            <a:endParaRPr lang="en-US" dirty="0"/>
          </a:p>
        </p:txBody>
      </p:sp>
      <p:sp>
        <p:nvSpPr>
          <p:cNvPr id="4" name="Slide Number Placeholder 3"/>
          <p:cNvSpPr>
            <a:spLocks noGrp="1"/>
          </p:cNvSpPr>
          <p:nvPr>
            <p:ph type="sldNum" sz="quarter" idx="5"/>
          </p:nvPr>
        </p:nvSpPr>
        <p:spPr/>
        <p:txBody>
          <a:bodyPr/>
          <a:lstStyle/>
          <a:p>
            <a:fld id="{EBEC80F5-C813-4E4D-B14C-805567F022CA}" type="slidenum">
              <a:rPr lang="en-US" smtClean="0"/>
              <a:t>2</a:t>
            </a:fld>
            <a:endParaRPr lang="en-US"/>
          </a:p>
        </p:txBody>
      </p:sp>
    </p:spTree>
    <p:extLst>
      <p:ext uri="{BB962C8B-B14F-4D97-AF65-F5344CB8AC3E}">
        <p14:creationId xmlns:p14="http://schemas.microsoft.com/office/powerpoint/2010/main" val="46005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Study- Amanda to present</a:t>
            </a:r>
          </a:p>
          <a:p>
            <a:r>
              <a:rPr lang="en-US" dirty="0"/>
              <a:t>Systematic Review - Elizabeth to present</a:t>
            </a:r>
          </a:p>
          <a:p>
            <a:r>
              <a:rPr lang="en-US" dirty="0"/>
              <a:t>CEGIR Diversity Wheel Workshop- Dominique to present</a:t>
            </a:r>
          </a:p>
        </p:txBody>
      </p:sp>
      <p:sp>
        <p:nvSpPr>
          <p:cNvPr id="4" name="Slide Number Placeholder 3"/>
          <p:cNvSpPr>
            <a:spLocks noGrp="1"/>
          </p:cNvSpPr>
          <p:nvPr>
            <p:ph type="sldNum" sz="quarter" idx="5"/>
          </p:nvPr>
        </p:nvSpPr>
        <p:spPr/>
        <p:txBody>
          <a:bodyPr/>
          <a:lstStyle/>
          <a:p>
            <a:fld id="{EBEC80F5-C813-4E4D-B14C-805567F022CA}" type="slidenum">
              <a:rPr lang="en-US" smtClean="0"/>
              <a:t>3</a:t>
            </a:fld>
            <a:endParaRPr lang="en-US"/>
          </a:p>
        </p:txBody>
      </p:sp>
    </p:spTree>
    <p:extLst>
      <p:ext uri="{BB962C8B-B14F-4D97-AF65-F5344CB8AC3E}">
        <p14:creationId xmlns:p14="http://schemas.microsoft.com/office/powerpoint/2010/main" val="230524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email Heidi if you are interested in attending.</a:t>
            </a:r>
          </a:p>
        </p:txBody>
      </p:sp>
      <p:sp>
        <p:nvSpPr>
          <p:cNvPr id="4" name="Slide Number Placeholder 3"/>
          <p:cNvSpPr>
            <a:spLocks noGrp="1"/>
          </p:cNvSpPr>
          <p:nvPr>
            <p:ph type="sldNum" sz="quarter" idx="5"/>
          </p:nvPr>
        </p:nvSpPr>
        <p:spPr/>
        <p:txBody>
          <a:bodyPr/>
          <a:lstStyle/>
          <a:p>
            <a:fld id="{EBEC80F5-C813-4E4D-B14C-805567F022CA}" type="slidenum">
              <a:rPr lang="en-US" smtClean="0"/>
              <a:t>4</a:t>
            </a:fld>
            <a:endParaRPr lang="en-US"/>
          </a:p>
        </p:txBody>
      </p:sp>
    </p:spTree>
    <p:extLst>
      <p:ext uri="{BB962C8B-B14F-4D97-AF65-F5344CB8AC3E}">
        <p14:creationId xmlns:p14="http://schemas.microsoft.com/office/powerpoint/2010/main" val="355287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These are the current CEGIR Diversity committee members- and we invite anyone else who is interested and we welcome new and innovative ideas.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Please email Amanda or myself if you are interested in joining.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Thank you so much for your time </a:t>
            </a:r>
            <a:r>
              <a:rPr lang="en-US" sz="1200">
                <a:latin typeface="Arial" panose="020B0604020202020204" pitchFamily="34" charset="0"/>
                <a:cs typeface="Arial" panose="020B0604020202020204" pitchFamily="34" charset="0"/>
              </a:rPr>
              <a:t>and attention.</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C9C5EF-E7D2-9C4F-B377-ABD7468C5193}" type="slidenum">
              <a:rPr lang="en-US" smtClean="0"/>
              <a:t>5</a:t>
            </a:fld>
            <a:endParaRPr lang="en-US" dirty="0"/>
          </a:p>
        </p:txBody>
      </p:sp>
    </p:spTree>
    <p:extLst>
      <p:ext uri="{BB962C8B-B14F-4D97-AF65-F5344CB8AC3E}">
        <p14:creationId xmlns:p14="http://schemas.microsoft.com/office/powerpoint/2010/main" val="1789326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11/2/22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4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11/2/22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710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11/2/22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836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11/2/22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903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11/2/22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19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11/2/22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94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11/2/22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509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11/2/22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615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D9284-D300-4297-87F7-E791DCC15DB1}" type="datetimeFigureOut">
              <a:rPr lang="en-US" smtClean="0"/>
              <a:t>11/2/22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572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7D525BB-DA17-4BA0-B3C8-3AC3ABC827E6}" type="datetimeFigureOut">
              <a:rPr lang="en-US" smtClean="0"/>
              <a:t>11/2/22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609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11/2/22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999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CBC1C18-307B-4F68-A007-B5B542270E8D}" type="datetimeFigureOut">
              <a:rPr lang="en-US" smtClean="0"/>
              <a:t>11/2/22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5234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1.rarediseasesnetwork.org/cms/cegir/News-Spotlights-Event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tiff"/><Relationship Id="rId3" Type="http://schemas.openxmlformats.org/officeDocument/2006/relationships/image" Target="../media/image2.jpg"/><Relationship Id="rId21" Type="http://schemas.openxmlformats.org/officeDocument/2006/relationships/image" Target="../media/image20.tiff"/><Relationship Id="rId7" Type="http://schemas.openxmlformats.org/officeDocument/2006/relationships/image" Target="../media/image6.png"/><Relationship Id="rId12" Type="http://schemas.openxmlformats.org/officeDocument/2006/relationships/image" Target="../media/image11.tiff"/><Relationship Id="rId17" Type="http://schemas.openxmlformats.org/officeDocument/2006/relationships/image" Target="../media/image16.tiff"/><Relationship Id="rId2" Type="http://schemas.openxmlformats.org/officeDocument/2006/relationships/notesSlide" Target="../notesSlides/notesSlide4.xml"/><Relationship Id="rId16" Type="http://schemas.openxmlformats.org/officeDocument/2006/relationships/image" Target="../media/image15.png"/><Relationship Id="rId20" Type="http://schemas.openxmlformats.org/officeDocument/2006/relationships/image" Target="../media/image19.tiff"/><Relationship Id="rId1" Type="http://schemas.openxmlformats.org/officeDocument/2006/relationships/slideLayout" Target="../slideLayouts/slideLayout2.xml"/><Relationship Id="rId6" Type="http://schemas.openxmlformats.org/officeDocument/2006/relationships/image" Target="../media/image5.tiff"/><Relationship Id="rId11" Type="http://schemas.openxmlformats.org/officeDocument/2006/relationships/image" Target="../media/image10.png"/><Relationship Id="rId24" Type="http://schemas.openxmlformats.org/officeDocument/2006/relationships/image" Target="../media/image23.tiff"/><Relationship Id="rId5" Type="http://schemas.openxmlformats.org/officeDocument/2006/relationships/image" Target="../media/image4.tiff"/><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tiff"/><Relationship Id="rId9" Type="http://schemas.openxmlformats.org/officeDocument/2006/relationships/image" Target="../media/image8.png"/><Relationship Id="rId14" Type="http://schemas.openxmlformats.org/officeDocument/2006/relationships/image" Target="../media/image13.tiff"/><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A333-00C8-48E4-94A2-3AD5D66D1B35}"/>
              </a:ext>
            </a:extLst>
          </p:cNvPr>
          <p:cNvSpPr>
            <a:spLocks noGrp="1"/>
          </p:cNvSpPr>
          <p:nvPr>
            <p:ph type="ctrTitle"/>
          </p:nvPr>
        </p:nvSpPr>
        <p:spPr/>
        <p:txBody>
          <a:bodyPr>
            <a:normAutofit/>
          </a:bodyPr>
          <a:lstStyle/>
          <a:p>
            <a:r>
              <a:rPr lang="en-US" dirty="0"/>
              <a:t>CEGIR Diversity, Inclusion and Equity Committee Updates</a:t>
            </a:r>
          </a:p>
        </p:txBody>
      </p:sp>
      <p:sp>
        <p:nvSpPr>
          <p:cNvPr id="3" name="Subtitle 2">
            <a:extLst>
              <a:ext uri="{FF2B5EF4-FFF2-40B4-BE49-F238E27FC236}">
                <a16:creationId xmlns:a16="http://schemas.microsoft.com/office/drawing/2014/main" id="{F8EEC495-2413-4065-B6D1-14305220D46D}"/>
              </a:ext>
            </a:extLst>
          </p:cNvPr>
          <p:cNvSpPr>
            <a:spLocks noGrp="1"/>
          </p:cNvSpPr>
          <p:nvPr>
            <p:ph type="subTitle" idx="1"/>
          </p:nvPr>
        </p:nvSpPr>
        <p:spPr/>
        <p:txBody>
          <a:bodyPr>
            <a:normAutofit fontScale="47500" lnSpcReduction="20000"/>
          </a:bodyPr>
          <a:lstStyle/>
          <a:p>
            <a:r>
              <a:rPr lang="en-US" dirty="0">
                <a:latin typeface="Arial" panose="020B0604020202020204" pitchFamily="34" charset="0"/>
                <a:cs typeface="Arial" panose="020B0604020202020204" pitchFamily="34" charset="0"/>
              </a:rPr>
              <a:t>Glenn Furuta, Children’s Hospital Colorado </a:t>
            </a:r>
          </a:p>
          <a:p>
            <a:r>
              <a:rPr lang="en-US" dirty="0">
                <a:latin typeface="Arial" panose="020B0604020202020204" pitchFamily="34" charset="0"/>
                <a:cs typeface="Arial" panose="020B0604020202020204" pitchFamily="34" charset="0"/>
              </a:rPr>
              <a:t>Dominique Bailey, Columbia University Irving Medical Center</a:t>
            </a:r>
          </a:p>
          <a:p>
            <a:r>
              <a:rPr lang="en-US" dirty="0">
                <a:latin typeface="Arial" panose="020B0604020202020204" pitchFamily="34" charset="0"/>
                <a:cs typeface="Arial" panose="020B0604020202020204" pitchFamily="34" charset="0"/>
              </a:rPr>
              <a:t>Amanda Muir, Children’s Hospital of Philadelphia</a:t>
            </a:r>
          </a:p>
          <a:p>
            <a:r>
              <a:rPr lang="en-US" dirty="0"/>
              <a:t>August 25, 2021</a:t>
            </a:r>
          </a:p>
        </p:txBody>
      </p:sp>
      <p:pic>
        <p:nvPicPr>
          <p:cNvPr id="5" name="Picture 4" descr="CEGIR logo">
            <a:extLst>
              <a:ext uri="{FF2B5EF4-FFF2-40B4-BE49-F238E27FC236}">
                <a16:creationId xmlns:a16="http://schemas.microsoft.com/office/drawing/2014/main" id="{2FEB3DB6-5155-4782-A6CC-F7BCAFAC81EF}"/>
              </a:ext>
            </a:extLst>
          </p:cNvPr>
          <p:cNvPicPr>
            <a:picLocks noChangeAspect="1"/>
          </p:cNvPicPr>
          <p:nvPr/>
        </p:nvPicPr>
        <p:blipFill>
          <a:blip r:embed="rId2"/>
          <a:stretch>
            <a:fillRect/>
          </a:stretch>
        </p:blipFill>
        <p:spPr>
          <a:xfrm>
            <a:off x="8498143" y="628443"/>
            <a:ext cx="3090273" cy="1430682"/>
          </a:xfrm>
          <a:prstGeom prst="rect">
            <a:avLst/>
          </a:prstGeom>
        </p:spPr>
      </p:pic>
    </p:spTree>
    <p:extLst>
      <p:ext uri="{BB962C8B-B14F-4D97-AF65-F5344CB8AC3E}">
        <p14:creationId xmlns:p14="http://schemas.microsoft.com/office/powerpoint/2010/main" val="236286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6200A-E715-47AB-8436-24711F6353C4}"/>
              </a:ext>
            </a:extLst>
          </p:cNvPr>
          <p:cNvSpPr>
            <a:spLocks noGrp="1"/>
          </p:cNvSpPr>
          <p:nvPr>
            <p:ph type="title"/>
          </p:nvPr>
        </p:nvSpPr>
        <p:spPr>
          <a:xfrm>
            <a:off x="405063" y="109021"/>
            <a:ext cx="5690937" cy="1450757"/>
          </a:xfrm>
        </p:spPr>
        <p:txBody>
          <a:bodyPr/>
          <a:lstStyle/>
          <a:p>
            <a:r>
              <a:rPr lang="en-US" dirty="0"/>
              <a:t>Accomplishments (2020-2021)</a:t>
            </a:r>
          </a:p>
        </p:txBody>
      </p:sp>
      <p:graphicFrame>
        <p:nvGraphicFramePr>
          <p:cNvPr id="4" name="Content Placeholder 3" descr="The CEGIR Diversity Committee offers a Vision &amp; Mission Statements, DEI Reference Manager (Sciwheel), Diversity Corner (CEGIR Website), Educational Resources, JACI “Reply to Author”, CEGIR All Call Presentations">
            <a:extLst>
              <a:ext uri="{FF2B5EF4-FFF2-40B4-BE49-F238E27FC236}">
                <a16:creationId xmlns:a16="http://schemas.microsoft.com/office/drawing/2014/main" id="{98281AA2-5340-4631-99E2-6370E3DAE89E}"/>
              </a:ext>
            </a:extLst>
          </p:cNvPr>
          <p:cNvGraphicFramePr>
            <a:graphicFrameLocks noGrp="1"/>
          </p:cNvGraphicFramePr>
          <p:nvPr>
            <p:ph idx="1"/>
            <p:extLst>
              <p:ext uri="{D42A27DB-BD31-4B8C-83A1-F6EECF244321}">
                <p14:modId xmlns:p14="http://schemas.microsoft.com/office/powerpoint/2010/main" val="3355888731"/>
              </p:ext>
            </p:extLst>
          </p:nvPr>
        </p:nvGraphicFramePr>
        <p:xfrm>
          <a:off x="1399673" y="317885"/>
          <a:ext cx="15035787" cy="6013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195F09D-D09F-4226-830A-5B57531B9F24}"/>
              </a:ext>
            </a:extLst>
          </p:cNvPr>
          <p:cNvSpPr txBox="1"/>
          <p:nvPr/>
        </p:nvSpPr>
        <p:spPr>
          <a:xfrm>
            <a:off x="288758" y="1768642"/>
            <a:ext cx="5221705" cy="480131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Mission Statement- </a:t>
            </a:r>
            <a:r>
              <a:rPr lang="en-US" dirty="0">
                <a:latin typeface="Arial" panose="020B0604020202020204" pitchFamily="34" charset="0"/>
                <a:cs typeface="Arial" panose="020B0604020202020204" pitchFamily="34" charset="0"/>
              </a:rPr>
              <a:t>We will develop an understanding of cultural, ethnic and racial diversity and structural racism, particularly as it pertains to underrepresented populations of patients with eosinophilic gastrointestinal diseases (EGIDS); strive to examine systemic and implicit biases; identify associated barriers to our research; and integrate the knowledge into our research studies and educational initiatives, so that we can better serve all patients with EGIDs.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Vision Statement </a:t>
            </a:r>
            <a:r>
              <a:rPr lang="en-US" dirty="0">
                <a:latin typeface="Arial" panose="020B0604020202020204" pitchFamily="34" charset="0"/>
                <a:cs typeface="Arial" panose="020B0604020202020204" pitchFamily="34" charset="0"/>
              </a:rPr>
              <a:t>- CEGIR actively promotes a culture of diversity and inclusivity in its membership, in its innovative research studies and its educational initiatives.</a:t>
            </a:r>
          </a:p>
          <a:p>
            <a:endParaRPr lang="en-US" dirty="0"/>
          </a:p>
        </p:txBody>
      </p:sp>
    </p:spTree>
    <p:extLst>
      <p:ext uri="{BB962C8B-B14F-4D97-AF65-F5344CB8AC3E}">
        <p14:creationId xmlns:p14="http://schemas.microsoft.com/office/powerpoint/2010/main" val="374017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7961-FBA3-4B69-89BF-4F9E87840AF7}"/>
              </a:ext>
            </a:extLst>
          </p:cNvPr>
          <p:cNvSpPr>
            <a:spLocks noGrp="1"/>
          </p:cNvSpPr>
          <p:nvPr>
            <p:ph type="title"/>
          </p:nvPr>
        </p:nvSpPr>
        <p:spPr>
          <a:xfrm>
            <a:off x="1097280" y="286603"/>
            <a:ext cx="4377088" cy="1450757"/>
          </a:xfrm>
        </p:spPr>
        <p:txBody>
          <a:bodyPr/>
          <a:lstStyle/>
          <a:p>
            <a:r>
              <a:rPr lang="en-US" dirty="0"/>
              <a:t>Future Directions (2021-2022)</a:t>
            </a:r>
          </a:p>
        </p:txBody>
      </p:sp>
      <p:graphicFrame>
        <p:nvGraphicFramePr>
          <p:cNvPr id="4" name="Content Placeholder 3" descr="Ongoing CEGIR Diversity Committee Projects include the DEFINE Study, CEGIR Diversity Wheel Workshop, Systematic Review, Insert your idea here&#13;&#10;">
            <a:extLst>
              <a:ext uri="{FF2B5EF4-FFF2-40B4-BE49-F238E27FC236}">
                <a16:creationId xmlns:a16="http://schemas.microsoft.com/office/drawing/2014/main" id="{72D0DFC1-6467-48CF-A975-9E134FE26C7F}"/>
              </a:ext>
            </a:extLst>
          </p:cNvPr>
          <p:cNvGraphicFramePr>
            <a:graphicFrameLocks noGrp="1"/>
          </p:cNvGraphicFramePr>
          <p:nvPr>
            <p:ph idx="1"/>
            <p:extLst>
              <p:ext uri="{D42A27DB-BD31-4B8C-83A1-F6EECF244321}">
                <p14:modId xmlns:p14="http://schemas.microsoft.com/office/powerpoint/2010/main" val="1932990299"/>
              </p:ext>
            </p:extLst>
          </p:nvPr>
        </p:nvGraphicFramePr>
        <p:xfrm>
          <a:off x="485051" y="96253"/>
          <a:ext cx="16190412" cy="6475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6A38DA2-67C4-4E0A-BC06-49DDB77E2C5D}"/>
              </a:ext>
            </a:extLst>
          </p:cNvPr>
          <p:cNvSpPr txBox="1"/>
          <p:nvPr/>
        </p:nvSpPr>
        <p:spPr>
          <a:xfrm>
            <a:off x="962525" y="2967335"/>
            <a:ext cx="3922295" cy="2585323"/>
          </a:xfrm>
          <a:prstGeom prst="rect">
            <a:avLst/>
          </a:prstGeom>
          <a:noFill/>
        </p:spPr>
        <p:txBody>
          <a:bodyPr wrap="square" rtlCol="0">
            <a:spAutoFit/>
          </a:bodyPr>
          <a:lstStyle/>
          <a:p>
            <a:r>
              <a:rPr lang="en-US" b="1" dirty="0"/>
              <a:t>Ongoing Diversity Committee Projects:</a:t>
            </a:r>
          </a:p>
          <a:p>
            <a:pPr marL="285750" indent="-285750">
              <a:buFont typeface="Arial" panose="020B0604020202020204" pitchFamily="34" charset="0"/>
              <a:buChar char="•"/>
            </a:pPr>
            <a:r>
              <a:rPr lang="en-US" dirty="0"/>
              <a:t>CEGIR Reference Manager</a:t>
            </a:r>
          </a:p>
          <a:p>
            <a:pPr marL="285750" indent="-285750">
              <a:buFont typeface="Arial" panose="020B0604020202020204" pitchFamily="34" charset="0"/>
              <a:buChar char="•"/>
            </a:pPr>
            <a:r>
              <a:rPr lang="en-US" dirty="0"/>
              <a:t>CEGIR Diversity Corner</a:t>
            </a:r>
          </a:p>
          <a:p>
            <a:pPr marL="742950" lvl="1" indent="-285750">
              <a:buFont typeface="Arial" panose="020B0604020202020204" pitchFamily="34" charset="0"/>
              <a:buChar char="•"/>
            </a:pPr>
            <a:r>
              <a:rPr lang="en-US" dirty="0">
                <a:hlinkClick r:id="rId8"/>
              </a:rPr>
              <a:t>https://www1.rarediseasesnetwork.org/cms/cegir/News-Spotlights-Events</a:t>
            </a:r>
            <a:endParaRPr lang="en-US" dirty="0"/>
          </a:p>
          <a:p>
            <a:pPr marL="285750" indent="-285750">
              <a:buFont typeface="Arial" panose="020B0604020202020204" pitchFamily="34" charset="0"/>
              <a:buChar char="•"/>
            </a:pPr>
            <a:r>
              <a:rPr lang="en-US" dirty="0"/>
              <a:t>Educational Resources/Guest Speakers</a:t>
            </a:r>
          </a:p>
          <a:p>
            <a:pPr marL="285750" indent="-285750">
              <a:buFont typeface="Arial" panose="020B0604020202020204" pitchFamily="34" charset="0"/>
              <a:buChar char="•"/>
            </a:pPr>
            <a:r>
              <a:rPr lang="en-US" dirty="0"/>
              <a:t>CEGIR All Call Presentations</a:t>
            </a:r>
          </a:p>
        </p:txBody>
      </p:sp>
    </p:spTree>
    <p:extLst>
      <p:ext uri="{BB962C8B-B14F-4D97-AF65-F5344CB8AC3E}">
        <p14:creationId xmlns:p14="http://schemas.microsoft.com/office/powerpoint/2010/main" val="219576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7CA40-81B0-47A8-9ED9-5A56159BF282}"/>
              </a:ext>
            </a:extLst>
          </p:cNvPr>
          <p:cNvSpPr>
            <a:spLocks noGrp="1"/>
          </p:cNvSpPr>
          <p:nvPr>
            <p:ph type="title"/>
          </p:nvPr>
        </p:nvSpPr>
        <p:spPr/>
        <p:txBody>
          <a:bodyPr>
            <a:normAutofit/>
          </a:bodyPr>
          <a:lstStyle/>
          <a:p>
            <a:r>
              <a:rPr lang="en-US" dirty="0"/>
              <a:t>Diversity Wheel Workshop Agenda </a:t>
            </a:r>
            <a:br>
              <a:rPr lang="en-US" dirty="0"/>
            </a:br>
            <a:r>
              <a:rPr lang="en-US" dirty="0"/>
              <a:t>Date/Time: TBD</a:t>
            </a:r>
          </a:p>
        </p:txBody>
      </p:sp>
      <p:sp>
        <p:nvSpPr>
          <p:cNvPr id="3" name="Content Placeholder 2">
            <a:extLst>
              <a:ext uri="{FF2B5EF4-FFF2-40B4-BE49-F238E27FC236}">
                <a16:creationId xmlns:a16="http://schemas.microsoft.com/office/drawing/2014/main" id="{65A6C11C-D899-455C-90C5-ADAA8FD59138}"/>
              </a:ext>
            </a:extLst>
          </p:cNvPr>
          <p:cNvSpPr>
            <a:spLocks noGrp="1"/>
          </p:cNvSpPr>
          <p:nvPr>
            <p:ph idx="1"/>
          </p:nvPr>
        </p:nvSpPr>
        <p:spPr/>
        <p:txBody>
          <a:bodyPr>
            <a:normAutofit/>
          </a:bodyPr>
          <a:lstStyle/>
          <a:p>
            <a:pPr>
              <a:buFont typeface="Courier New" panose="02070309020205020404" pitchFamily="49" charset="0"/>
              <a:buChar char="o"/>
            </a:pPr>
            <a:r>
              <a:rPr lang="en-US" dirty="0"/>
              <a:t>Welcome and Agenda Review</a:t>
            </a:r>
          </a:p>
          <a:p>
            <a:pPr>
              <a:buFont typeface="Courier New" panose="02070309020205020404" pitchFamily="49" charset="0"/>
              <a:buChar char="o"/>
            </a:pPr>
            <a:r>
              <a:rPr lang="en-US" dirty="0"/>
              <a:t>Diversity Wheel Presentation </a:t>
            </a:r>
          </a:p>
          <a:p>
            <a:pPr>
              <a:buFont typeface="Courier New" panose="02070309020205020404" pitchFamily="49" charset="0"/>
              <a:buChar char="o"/>
            </a:pPr>
            <a:r>
              <a:rPr lang="en-US" dirty="0"/>
              <a:t>Description of Breakout Sessions </a:t>
            </a:r>
          </a:p>
          <a:p>
            <a:pPr>
              <a:buFont typeface="Courier New" panose="02070309020205020404" pitchFamily="49" charset="0"/>
              <a:buChar char="o"/>
            </a:pPr>
            <a:r>
              <a:rPr lang="en-US" dirty="0"/>
              <a:t>Breakout sessions</a:t>
            </a:r>
          </a:p>
          <a:p>
            <a:pPr lvl="2">
              <a:buFont typeface="Courier New" panose="02070309020205020404" pitchFamily="49" charset="0"/>
              <a:buChar char="o"/>
            </a:pPr>
            <a:r>
              <a:rPr lang="en-US" sz="1900" dirty="0"/>
              <a:t>Breakout session 1: Adapting the Diversity Wheel to EGID</a:t>
            </a:r>
          </a:p>
          <a:p>
            <a:pPr lvl="2">
              <a:buFont typeface="Courier New" panose="02070309020205020404" pitchFamily="49" charset="0"/>
              <a:buChar char="o"/>
            </a:pPr>
            <a:r>
              <a:rPr lang="en-US" sz="1900" dirty="0"/>
              <a:t>Breakout session 2: Incorporating the EGID Diversity Wheel into Clinical Trial Design and Implementation</a:t>
            </a:r>
          </a:p>
          <a:p>
            <a:pPr>
              <a:buFont typeface="Courier New" panose="02070309020205020404" pitchFamily="49" charset="0"/>
              <a:buChar char="o"/>
            </a:pPr>
            <a:r>
              <a:rPr lang="en-US" dirty="0"/>
              <a:t>Breakout facilitator present output from discussion</a:t>
            </a:r>
          </a:p>
          <a:p>
            <a:pPr>
              <a:buFont typeface="Courier New" panose="02070309020205020404" pitchFamily="49" charset="0"/>
              <a:buChar char="o"/>
            </a:pPr>
            <a:r>
              <a:rPr lang="en-US" dirty="0"/>
              <a:t>Concluding Remarks and Thank You</a:t>
            </a:r>
          </a:p>
          <a:p>
            <a:endParaRPr lang="en-US" dirty="0"/>
          </a:p>
        </p:txBody>
      </p:sp>
    </p:spTree>
    <p:extLst>
      <p:ext uri="{BB962C8B-B14F-4D97-AF65-F5344CB8AC3E}">
        <p14:creationId xmlns:p14="http://schemas.microsoft.com/office/powerpoint/2010/main" val="183979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descr="Amy Zicarelli">
            <a:extLst>
              <a:ext uri="{FF2B5EF4-FFF2-40B4-BE49-F238E27FC236}">
                <a16:creationId xmlns:a16="http://schemas.microsoft.com/office/drawing/2014/main" id="{B3380C55-7417-F8B8-AE51-4BD3FE27908E}"/>
              </a:ext>
            </a:extLst>
          </p:cNvPr>
          <p:cNvGrpSpPr/>
          <p:nvPr/>
        </p:nvGrpSpPr>
        <p:grpSpPr>
          <a:xfrm>
            <a:off x="11007394" y="4213780"/>
            <a:ext cx="1367679" cy="2005767"/>
            <a:chOff x="11007394" y="4213780"/>
            <a:chExt cx="1367679" cy="2005767"/>
          </a:xfrm>
        </p:grpSpPr>
        <p:pic>
          <p:nvPicPr>
            <p:cNvPr id="54" name="Picture 53">
              <a:extLst>
                <a:ext uri="{FF2B5EF4-FFF2-40B4-BE49-F238E27FC236}">
                  <a16:creationId xmlns:a16="http://schemas.microsoft.com/office/drawing/2014/main" id="{C89F7175-A39F-4FC5-AF0F-17F11E23755B}"/>
                </a:ext>
              </a:extLst>
            </p:cNvPr>
            <p:cNvPicPr>
              <a:picLocks noChangeAspect="1"/>
            </p:cNvPicPr>
            <p:nvPr/>
          </p:nvPicPr>
          <p:blipFill rotWithShape="1">
            <a:blip r:embed="rId3">
              <a:extLst>
                <a:ext uri="{28A0092B-C50C-407E-A947-70E740481C1C}">
                  <a14:useLocalDpi xmlns:a14="http://schemas.microsoft.com/office/drawing/2010/main" val="0"/>
                </a:ext>
              </a:extLst>
            </a:blip>
            <a:srcRect r="58601" b="39486"/>
            <a:stretch/>
          </p:blipFill>
          <p:spPr>
            <a:xfrm>
              <a:off x="11230080" y="4213780"/>
              <a:ext cx="878817" cy="1284579"/>
            </a:xfrm>
            <a:prstGeom prst="rect">
              <a:avLst/>
            </a:prstGeom>
          </p:spPr>
        </p:pic>
        <p:sp>
          <p:nvSpPr>
            <p:cNvPr id="58" name="TextBox 57">
              <a:extLst>
                <a:ext uri="{FF2B5EF4-FFF2-40B4-BE49-F238E27FC236}">
                  <a16:creationId xmlns:a16="http://schemas.microsoft.com/office/drawing/2014/main" id="{008B8E83-98D1-4DD1-AC7F-592C443AFBE3}"/>
                </a:ext>
              </a:extLst>
            </p:cNvPr>
            <p:cNvSpPr txBox="1"/>
            <p:nvPr/>
          </p:nvSpPr>
          <p:spPr>
            <a:xfrm>
              <a:off x="11007394" y="5573216"/>
              <a:ext cx="1367679"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Amy Zicarelli</a:t>
              </a:r>
            </a:p>
          </p:txBody>
        </p:sp>
      </p:grpSp>
      <p:grpSp>
        <p:nvGrpSpPr>
          <p:cNvPr id="67" name="Group 66" descr="Benjamin Wright">
            <a:extLst>
              <a:ext uri="{FF2B5EF4-FFF2-40B4-BE49-F238E27FC236}">
                <a16:creationId xmlns:a16="http://schemas.microsoft.com/office/drawing/2014/main" id="{26F683D9-8887-1270-CDB5-B12F2E3FF57F}"/>
              </a:ext>
            </a:extLst>
          </p:cNvPr>
          <p:cNvGrpSpPr/>
          <p:nvPr/>
        </p:nvGrpSpPr>
        <p:grpSpPr>
          <a:xfrm>
            <a:off x="10005496" y="4414235"/>
            <a:ext cx="1258587" cy="1805312"/>
            <a:chOff x="10005496" y="4414235"/>
            <a:chExt cx="1258587" cy="1805312"/>
          </a:xfrm>
        </p:grpSpPr>
        <p:pic>
          <p:nvPicPr>
            <p:cNvPr id="24" name="Picture 23">
              <a:extLst>
                <a:ext uri="{FF2B5EF4-FFF2-40B4-BE49-F238E27FC236}">
                  <a16:creationId xmlns:a16="http://schemas.microsoft.com/office/drawing/2014/main" id="{93C1F033-37E7-4AAB-A86C-B6439CB008DE}"/>
                </a:ext>
              </a:extLst>
            </p:cNvPr>
            <p:cNvPicPr>
              <a:picLocks noChangeAspect="1"/>
            </p:cNvPicPr>
            <p:nvPr/>
          </p:nvPicPr>
          <p:blipFill>
            <a:blip r:embed="rId4"/>
            <a:stretch>
              <a:fillRect/>
            </a:stretch>
          </p:blipFill>
          <p:spPr>
            <a:xfrm>
              <a:off x="10151923" y="4414235"/>
              <a:ext cx="963665" cy="1084124"/>
            </a:xfrm>
            <a:prstGeom prst="rect">
              <a:avLst/>
            </a:prstGeom>
          </p:spPr>
        </p:pic>
        <p:sp>
          <p:nvSpPr>
            <p:cNvPr id="33" name="TextBox 32">
              <a:extLst>
                <a:ext uri="{FF2B5EF4-FFF2-40B4-BE49-F238E27FC236}">
                  <a16:creationId xmlns:a16="http://schemas.microsoft.com/office/drawing/2014/main" id="{15CC26D4-C340-49D4-B958-9CE69F4D05D1}"/>
                </a:ext>
              </a:extLst>
            </p:cNvPr>
            <p:cNvSpPr txBox="1"/>
            <p:nvPr/>
          </p:nvSpPr>
          <p:spPr>
            <a:xfrm>
              <a:off x="10005496" y="5573216"/>
              <a:ext cx="1258587"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Benjamin Wright</a:t>
              </a:r>
            </a:p>
          </p:txBody>
        </p:sp>
      </p:grpSp>
      <p:grpSp>
        <p:nvGrpSpPr>
          <p:cNvPr id="66" name="Group 65" descr="Joshua Wechsler">
            <a:extLst>
              <a:ext uri="{FF2B5EF4-FFF2-40B4-BE49-F238E27FC236}">
                <a16:creationId xmlns:a16="http://schemas.microsoft.com/office/drawing/2014/main" id="{C81BF957-66D5-15B5-87AF-AD5C5C05EA14}"/>
              </a:ext>
            </a:extLst>
          </p:cNvPr>
          <p:cNvGrpSpPr/>
          <p:nvPr/>
        </p:nvGrpSpPr>
        <p:grpSpPr>
          <a:xfrm>
            <a:off x="8989951" y="4293780"/>
            <a:ext cx="1167474" cy="1925767"/>
            <a:chOff x="8989951" y="4293780"/>
            <a:chExt cx="1167474" cy="1925767"/>
          </a:xfrm>
        </p:grpSpPr>
        <p:pic>
          <p:nvPicPr>
            <p:cNvPr id="34" name="Picture 33">
              <a:extLst>
                <a:ext uri="{FF2B5EF4-FFF2-40B4-BE49-F238E27FC236}">
                  <a16:creationId xmlns:a16="http://schemas.microsoft.com/office/drawing/2014/main" id="{0E307B45-3395-4E48-8278-107F7407B325}"/>
                </a:ext>
              </a:extLst>
            </p:cNvPr>
            <p:cNvPicPr>
              <a:picLocks noChangeAspect="1"/>
            </p:cNvPicPr>
            <p:nvPr/>
          </p:nvPicPr>
          <p:blipFill>
            <a:blip r:embed="rId5"/>
            <a:stretch>
              <a:fillRect/>
            </a:stretch>
          </p:blipFill>
          <p:spPr>
            <a:xfrm>
              <a:off x="9081990" y="4293780"/>
              <a:ext cx="963663" cy="1204579"/>
            </a:xfrm>
            <a:prstGeom prst="rect">
              <a:avLst/>
            </a:prstGeom>
          </p:spPr>
        </p:pic>
        <p:sp>
          <p:nvSpPr>
            <p:cNvPr id="35" name="TextBox 34">
              <a:extLst>
                <a:ext uri="{FF2B5EF4-FFF2-40B4-BE49-F238E27FC236}">
                  <a16:creationId xmlns:a16="http://schemas.microsoft.com/office/drawing/2014/main" id="{E6195147-C5EA-4D20-B44E-5AC7FBD5059A}"/>
                </a:ext>
              </a:extLst>
            </p:cNvPr>
            <p:cNvSpPr txBox="1"/>
            <p:nvPr/>
          </p:nvSpPr>
          <p:spPr>
            <a:xfrm>
              <a:off x="8989951" y="5573216"/>
              <a:ext cx="116747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Joshua Wechsler</a:t>
              </a:r>
            </a:p>
          </p:txBody>
        </p:sp>
      </p:grpSp>
      <p:grpSp>
        <p:nvGrpSpPr>
          <p:cNvPr id="65" name="Group 64" descr="Melissa Scott">
            <a:extLst>
              <a:ext uri="{FF2B5EF4-FFF2-40B4-BE49-F238E27FC236}">
                <a16:creationId xmlns:a16="http://schemas.microsoft.com/office/drawing/2014/main" id="{AFE506DB-E0A7-C9B7-01C7-F4F58F312541}"/>
              </a:ext>
            </a:extLst>
          </p:cNvPr>
          <p:cNvGrpSpPr/>
          <p:nvPr/>
        </p:nvGrpSpPr>
        <p:grpSpPr>
          <a:xfrm>
            <a:off x="7920874" y="4409808"/>
            <a:ext cx="1088551" cy="1809739"/>
            <a:chOff x="7920874" y="4409808"/>
            <a:chExt cx="1088551" cy="1809739"/>
          </a:xfrm>
        </p:grpSpPr>
        <p:pic>
          <p:nvPicPr>
            <p:cNvPr id="22" name="Picture 21">
              <a:extLst>
                <a:ext uri="{FF2B5EF4-FFF2-40B4-BE49-F238E27FC236}">
                  <a16:creationId xmlns:a16="http://schemas.microsoft.com/office/drawing/2014/main" id="{4DC025FC-597C-4381-8E7F-A0CB81BEE77B}"/>
                </a:ext>
              </a:extLst>
            </p:cNvPr>
            <p:cNvPicPr>
              <a:picLocks noChangeAspect="1"/>
            </p:cNvPicPr>
            <p:nvPr/>
          </p:nvPicPr>
          <p:blipFill>
            <a:blip r:embed="rId6"/>
            <a:stretch>
              <a:fillRect/>
            </a:stretch>
          </p:blipFill>
          <p:spPr>
            <a:xfrm>
              <a:off x="7920874" y="4409808"/>
              <a:ext cx="1088551" cy="1088551"/>
            </a:xfrm>
            <a:prstGeom prst="rect">
              <a:avLst/>
            </a:prstGeom>
          </p:spPr>
        </p:pic>
        <p:sp>
          <p:nvSpPr>
            <p:cNvPr id="23" name="TextBox 22">
              <a:extLst>
                <a:ext uri="{FF2B5EF4-FFF2-40B4-BE49-F238E27FC236}">
                  <a16:creationId xmlns:a16="http://schemas.microsoft.com/office/drawing/2014/main" id="{6FF73D8C-2E71-4434-B118-59A8D09D0736}"/>
                </a:ext>
              </a:extLst>
            </p:cNvPr>
            <p:cNvSpPr txBox="1"/>
            <p:nvPr/>
          </p:nvSpPr>
          <p:spPr>
            <a:xfrm>
              <a:off x="7931515" y="5573216"/>
              <a:ext cx="977329"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Melissa Scott</a:t>
              </a:r>
            </a:p>
          </p:txBody>
        </p:sp>
      </p:grpSp>
      <p:grpSp>
        <p:nvGrpSpPr>
          <p:cNvPr id="64" name="Group 63" descr="Kathleen Sable">
            <a:extLst>
              <a:ext uri="{FF2B5EF4-FFF2-40B4-BE49-F238E27FC236}">
                <a16:creationId xmlns:a16="http://schemas.microsoft.com/office/drawing/2014/main" id="{FEA131C3-3986-A532-5F4F-EF9BBB097C0F}"/>
              </a:ext>
            </a:extLst>
          </p:cNvPr>
          <p:cNvGrpSpPr/>
          <p:nvPr/>
        </p:nvGrpSpPr>
        <p:grpSpPr>
          <a:xfrm>
            <a:off x="6644307" y="4299896"/>
            <a:ext cx="1190858" cy="1919651"/>
            <a:chOff x="6644307" y="4299896"/>
            <a:chExt cx="1190858" cy="1919651"/>
          </a:xfrm>
        </p:grpSpPr>
        <p:pic>
          <p:nvPicPr>
            <p:cNvPr id="53" name="Picture 52">
              <a:extLst>
                <a:ext uri="{FF2B5EF4-FFF2-40B4-BE49-F238E27FC236}">
                  <a16:creationId xmlns:a16="http://schemas.microsoft.com/office/drawing/2014/main" id="{B9CF1247-08AA-444C-92D2-58A2B675603D}"/>
                </a:ext>
              </a:extLst>
            </p:cNvPr>
            <p:cNvPicPr>
              <a:picLocks noChangeAspect="1"/>
            </p:cNvPicPr>
            <p:nvPr/>
          </p:nvPicPr>
          <p:blipFill rotWithShape="1">
            <a:blip r:embed="rId7"/>
            <a:srcRect l="23543" r="15928"/>
            <a:stretch/>
          </p:blipFill>
          <p:spPr>
            <a:xfrm>
              <a:off x="6742581" y="4299896"/>
              <a:ext cx="1088551" cy="1198463"/>
            </a:xfrm>
            <a:prstGeom prst="rect">
              <a:avLst/>
            </a:prstGeom>
          </p:spPr>
        </p:pic>
        <p:sp>
          <p:nvSpPr>
            <p:cNvPr id="57" name="TextBox 56">
              <a:extLst>
                <a:ext uri="{FF2B5EF4-FFF2-40B4-BE49-F238E27FC236}">
                  <a16:creationId xmlns:a16="http://schemas.microsoft.com/office/drawing/2014/main" id="{BE294FDF-9B72-40A9-BC99-23F2C1C62742}"/>
                </a:ext>
              </a:extLst>
            </p:cNvPr>
            <p:cNvSpPr txBox="1"/>
            <p:nvPr/>
          </p:nvSpPr>
          <p:spPr>
            <a:xfrm>
              <a:off x="6644307" y="5573216"/>
              <a:ext cx="1190858"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Kathleen Sable</a:t>
              </a:r>
            </a:p>
          </p:txBody>
        </p:sp>
      </p:grpSp>
      <p:grpSp>
        <p:nvGrpSpPr>
          <p:cNvPr id="63" name="Group 62" descr="Marc Rothenberg">
            <a:extLst>
              <a:ext uri="{FF2B5EF4-FFF2-40B4-BE49-F238E27FC236}">
                <a16:creationId xmlns:a16="http://schemas.microsoft.com/office/drawing/2014/main" id="{CA580D27-026E-021C-CE93-346730525834}"/>
              </a:ext>
            </a:extLst>
          </p:cNvPr>
          <p:cNvGrpSpPr/>
          <p:nvPr/>
        </p:nvGrpSpPr>
        <p:grpSpPr>
          <a:xfrm>
            <a:off x="5489477" y="3976287"/>
            <a:ext cx="1380758" cy="2243260"/>
            <a:chOff x="5489477" y="3976287"/>
            <a:chExt cx="1380758" cy="2243260"/>
          </a:xfrm>
        </p:grpSpPr>
        <p:sp>
          <p:nvSpPr>
            <p:cNvPr id="19" name="TextBox 18">
              <a:extLst>
                <a:ext uri="{FF2B5EF4-FFF2-40B4-BE49-F238E27FC236}">
                  <a16:creationId xmlns:a16="http://schemas.microsoft.com/office/drawing/2014/main" id="{6747F935-20D9-4DEC-83B1-D5197DEFF975}"/>
                </a:ext>
              </a:extLst>
            </p:cNvPr>
            <p:cNvSpPr txBox="1"/>
            <p:nvPr/>
          </p:nvSpPr>
          <p:spPr>
            <a:xfrm>
              <a:off x="5489477" y="5573216"/>
              <a:ext cx="1380758"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Marc Rothenberg</a:t>
              </a:r>
            </a:p>
          </p:txBody>
        </p:sp>
        <p:pic>
          <p:nvPicPr>
            <p:cNvPr id="41" name="Picture 40">
              <a:extLst>
                <a:ext uri="{FF2B5EF4-FFF2-40B4-BE49-F238E27FC236}">
                  <a16:creationId xmlns:a16="http://schemas.microsoft.com/office/drawing/2014/main" id="{95FD3A83-80CF-48F6-971F-9C6A9E41B948}"/>
                </a:ext>
              </a:extLst>
            </p:cNvPr>
            <p:cNvPicPr>
              <a:picLocks noChangeAspect="1"/>
            </p:cNvPicPr>
            <p:nvPr/>
          </p:nvPicPr>
          <p:blipFill>
            <a:blip r:embed="rId8"/>
            <a:stretch>
              <a:fillRect/>
            </a:stretch>
          </p:blipFill>
          <p:spPr>
            <a:xfrm>
              <a:off x="5595427" y="3976287"/>
              <a:ext cx="1012869" cy="1522072"/>
            </a:xfrm>
            <a:prstGeom prst="rect">
              <a:avLst/>
            </a:prstGeom>
          </p:spPr>
        </p:pic>
      </p:grpSp>
      <p:grpSp>
        <p:nvGrpSpPr>
          <p:cNvPr id="62" name="Group 61" descr="Vincent Mukkada">
            <a:extLst>
              <a:ext uri="{FF2B5EF4-FFF2-40B4-BE49-F238E27FC236}">
                <a16:creationId xmlns:a16="http://schemas.microsoft.com/office/drawing/2014/main" id="{FDD187FD-A7AD-DA94-1F3C-2A060313152A}"/>
              </a:ext>
            </a:extLst>
          </p:cNvPr>
          <p:cNvGrpSpPr/>
          <p:nvPr/>
        </p:nvGrpSpPr>
        <p:grpSpPr>
          <a:xfrm>
            <a:off x="4365194" y="3997106"/>
            <a:ext cx="1190858" cy="2222441"/>
            <a:chOff x="4365194" y="3997106"/>
            <a:chExt cx="1190858" cy="2222441"/>
          </a:xfrm>
        </p:grpSpPr>
        <p:pic>
          <p:nvPicPr>
            <p:cNvPr id="50" name="Picture 49">
              <a:extLst>
                <a:ext uri="{FF2B5EF4-FFF2-40B4-BE49-F238E27FC236}">
                  <a16:creationId xmlns:a16="http://schemas.microsoft.com/office/drawing/2014/main" id="{850C1468-2DDC-47CB-8B5A-B7E93F7C5470}"/>
                </a:ext>
              </a:extLst>
            </p:cNvPr>
            <p:cNvPicPr>
              <a:picLocks noChangeAspect="1"/>
            </p:cNvPicPr>
            <p:nvPr/>
          </p:nvPicPr>
          <p:blipFill>
            <a:blip r:embed="rId9"/>
            <a:stretch>
              <a:fillRect/>
            </a:stretch>
          </p:blipFill>
          <p:spPr>
            <a:xfrm>
              <a:off x="4460308" y="3997106"/>
              <a:ext cx="1000835" cy="1501253"/>
            </a:xfrm>
            <a:prstGeom prst="rect">
              <a:avLst/>
            </a:prstGeom>
          </p:spPr>
        </p:pic>
        <p:sp>
          <p:nvSpPr>
            <p:cNvPr id="56" name="TextBox 55">
              <a:extLst>
                <a:ext uri="{FF2B5EF4-FFF2-40B4-BE49-F238E27FC236}">
                  <a16:creationId xmlns:a16="http://schemas.microsoft.com/office/drawing/2014/main" id="{96CCFFAC-BDCD-412B-BB5F-2650B786C37E}"/>
                </a:ext>
              </a:extLst>
            </p:cNvPr>
            <p:cNvSpPr txBox="1"/>
            <p:nvPr/>
          </p:nvSpPr>
          <p:spPr>
            <a:xfrm>
              <a:off x="4365194" y="5573216"/>
              <a:ext cx="1190858"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Vincent Mukkada</a:t>
              </a:r>
            </a:p>
          </p:txBody>
        </p:sp>
      </p:grpSp>
      <p:grpSp>
        <p:nvGrpSpPr>
          <p:cNvPr id="61" name="Group 60" descr="Amanda Muir">
            <a:extLst>
              <a:ext uri="{FF2B5EF4-FFF2-40B4-BE49-F238E27FC236}">
                <a16:creationId xmlns:a16="http://schemas.microsoft.com/office/drawing/2014/main" id="{38CA526E-ABFD-E1C4-A81D-5AB196CEF8B8}"/>
              </a:ext>
            </a:extLst>
          </p:cNvPr>
          <p:cNvGrpSpPr/>
          <p:nvPr/>
        </p:nvGrpSpPr>
        <p:grpSpPr>
          <a:xfrm>
            <a:off x="3361561" y="4385299"/>
            <a:ext cx="1070666" cy="1834248"/>
            <a:chOff x="3361561" y="4385299"/>
            <a:chExt cx="1070666" cy="1834248"/>
          </a:xfrm>
        </p:grpSpPr>
        <p:sp>
          <p:nvSpPr>
            <p:cNvPr id="36" name="TextBox 35">
              <a:extLst>
                <a:ext uri="{FF2B5EF4-FFF2-40B4-BE49-F238E27FC236}">
                  <a16:creationId xmlns:a16="http://schemas.microsoft.com/office/drawing/2014/main" id="{06DC44B0-5CE7-4595-B0AB-D597F947F2D0}"/>
                </a:ext>
              </a:extLst>
            </p:cNvPr>
            <p:cNvSpPr txBox="1"/>
            <p:nvPr/>
          </p:nvSpPr>
          <p:spPr>
            <a:xfrm>
              <a:off x="3361561" y="5573216"/>
              <a:ext cx="1070666"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Amanda Muir</a:t>
              </a:r>
            </a:p>
          </p:txBody>
        </p:sp>
        <p:pic>
          <p:nvPicPr>
            <p:cNvPr id="42" name="Picture 41">
              <a:extLst>
                <a:ext uri="{FF2B5EF4-FFF2-40B4-BE49-F238E27FC236}">
                  <a16:creationId xmlns:a16="http://schemas.microsoft.com/office/drawing/2014/main" id="{EA61E050-FEBF-4E39-9494-FB9B922EB0CA}"/>
                </a:ext>
              </a:extLst>
            </p:cNvPr>
            <p:cNvPicPr>
              <a:picLocks noChangeAspect="1"/>
            </p:cNvPicPr>
            <p:nvPr/>
          </p:nvPicPr>
          <p:blipFill rotWithShape="1">
            <a:blip r:embed="rId10">
              <a:extLst>
                <a:ext uri="{28A0092B-C50C-407E-A947-70E740481C1C}">
                  <a14:useLocalDpi xmlns:a14="http://schemas.microsoft.com/office/drawing/2010/main" val="0"/>
                </a:ext>
              </a:extLst>
            </a:blip>
            <a:srcRect t="19524" b="23175"/>
            <a:stretch/>
          </p:blipFill>
          <p:spPr>
            <a:xfrm>
              <a:off x="3502185" y="4385299"/>
              <a:ext cx="897072" cy="1113060"/>
            </a:xfrm>
            <a:prstGeom prst="rect">
              <a:avLst/>
            </a:prstGeom>
          </p:spPr>
        </p:pic>
      </p:grpSp>
      <p:grpSp>
        <p:nvGrpSpPr>
          <p:cNvPr id="59" name="Group 58" descr="Dawn McCoy">
            <a:extLst>
              <a:ext uri="{FF2B5EF4-FFF2-40B4-BE49-F238E27FC236}">
                <a16:creationId xmlns:a16="http://schemas.microsoft.com/office/drawing/2014/main" id="{938FE7D1-BCF7-B094-14FA-019BF928D6CB}"/>
              </a:ext>
            </a:extLst>
          </p:cNvPr>
          <p:cNvGrpSpPr/>
          <p:nvPr/>
        </p:nvGrpSpPr>
        <p:grpSpPr>
          <a:xfrm>
            <a:off x="1229408" y="4409808"/>
            <a:ext cx="1088551" cy="1809739"/>
            <a:chOff x="1229408" y="4409808"/>
            <a:chExt cx="1088551" cy="1809739"/>
          </a:xfrm>
        </p:grpSpPr>
        <p:pic>
          <p:nvPicPr>
            <p:cNvPr id="49" name="Picture 48">
              <a:extLst>
                <a:ext uri="{FF2B5EF4-FFF2-40B4-BE49-F238E27FC236}">
                  <a16:creationId xmlns:a16="http://schemas.microsoft.com/office/drawing/2014/main" id="{26B3A7EE-884D-431E-BF1F-536BA49EC26D}"/>
                </a:ext>
              </a:extLst>
            </p:cNvPr>
            <p:cNvPicPr>
              <a:picLocks noChangeAspect="1"/>
            </p:cNvPicPr>
            <p:nvPr/>
          </p:nvPicPr>
          <p:blipFill>
            <a:blip r:embed="rId11"/>
            <a:stretch>
              <a:fillRect/>
            </a:stretch>
          </p:blipFill>
          <p:spPr>
            <a:xfrm>
              <a:off x="1229408" y="4409808"/>
              <a:ext cx="1088551" cy="1088551"/>
            </a:xfrm>
            <a:prstGeom prst="rect">
              <a:avLst/>
            </a:prstGeom>
          </p:spPr>
        </p:pic>
        <p:sp>
          <p:nvSpPr>
            <p:cNvPr id="55" name="TextBox 54">
              <a:extLst>
                <a:ext uri="{FF2B5EF4-FFF2-40B4-BE49-F238E27FC236}">
                  <a16:creationId xmlns:a16="http://schemas.microsoft.com/office/drawing/2014/main" id="{01E77D9D-2872-4924-BC25-D954D32064CD}"/>
                </a:ext>
              </a:extLst>
            </p:cNvPr>
            <p:cNvSpPr txBox="1"/>
            <p:nvPr/>
          </p:nvSpPr>
          <p:spPr>
            <a:xfrm>
              <a:off x="1231009" y="5573216"/>
              <a:ext cx="963555"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Dawn McCoy</a:t>
              </a:r>
            </a:p>
          </p:txBody>
        </p:sp>
      </p:grpSp>
      <p:grpSp>
        <p:nvGrpSpPr>
          <p:cNvPr id="48" name="Group 47" descr="Amy Klion">
            <a:extLst>
              <a:ext uri="{FF2B5EF4-FFF2-40B4-BE49-F238E27FC236}">
                <a16:creationId xmlns:a16="http://schemas.microsoft.com/office/drawing/2014/main" id="{427DF69C-9591-A5FD-DD80-FF156049CCED}"/>
              </a:ext>
            </a:extLst>
          </p:cNvPr>
          <p:cNvGrpSpPr/>
          <p:nvPr/>
        </p:nvGrpSpPr>
        <p:grpSpPr>
          <a:xfrm>
            <a:off x="132352" y="4259955"/>
            <a:ext cx="1001086" cy="1959592"/>
            <a:chOff x="132352" y="4259955"/>
            <a:chExt cx="1001086" cy="1959592"/>
          </a:xfrm>
        </p:grpSpPr>
        <p:pic>
          <p:nvPicPr>
            <p:cNvPr id="37" name="Picture 36">
              <a:extLst>
                <a:ext uri="{FF2B5EF4-FFF2-40B4-BE49-F238E27FC236}">
                  <a16:creationId xmlns:a16="http://schemas.microsoft.com/office/drawing/2014/main" id="{450992FF-B6E5-4ECE-B297-AF7C8918B006}"/>
                </a:ext>
              </a:extLst>
            </p:cNvPr>
            <p:cNvPicPr>
              <a:picLocks noChangeAspect="1"/>
            </p:cNvPicPr>
            <p:nvPr/>
          </p:nvPicPr>
          <p:blipFill>
            <a:blip r:embed="rId12"/>
            <a:stretch>
              <a:fillRect/>
            </a:stretch>
          </p:blipFill>
          <p:spPr>
            <a:xfrm>
              <a:off x="159357" y="4259955"/>
              <a:ext cx="974081" cy="1238404"/>
            </a:xfrm>
            <a:prstGeom prst="rect">
              <a:avLst/>
            </a:prstGeom>
          </p:spPr>
        </p:pic>
        <p:sp>
          <p:nvSpPr>
            <p:cNvPr id="38" name="TextBox 37">
              <a:extLst>
                <a:ext uri="{FF2B5EF4-FFF2-40B4-BE49-F238E27FC236}">
                  <a16:creationId xmlns:a16="http://schemas.microsoft.com/office/drawing/2014/main" id="{C5CECCD8-54D6-40FA-ACE4-65D6443B766B}"/>
                </a:ext>
              </a:extLst>
            </p:cNvPr>
            <p:cNvSpPr txBox="1"/>
            <p:nvPr/>
          </p:nvSpPr>
          <p:spPr>
            <a:xfrm>
              <a:off x="132352" y="5573216"/>
              <a:ext cx="895491"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Amy Klion</a:t>
              </a:r>
            </a:p>
          </p:txBody>
        </p:sp>
      </p:grpSp>
      <p:grpSp>
        <p:nvGrpSpPr>
          <p:cNvPr id="60" name="Group 59" descr="Paneez Khoury">
            <a:extLst>
              <a:ext uri="{FF2B5EF4-FFF2-40B4-BE49-F238E27FC236}">
                <a16:creationId xmlns:a16="http://schemas.microsoft.com/office/drawing/2014/main" id="{6D41F4FC-1891-6EB5-45CE-F9E12AC220D3}"/>
              </a:ext>
            </a:extLst>
          </p:cNvPr>
          <p:cNvGrpSpPr/>
          <p:nvPr/>
        </p:nvGrpSpPr>
        <p:grpSpPr>
          <a:xfrm>
            <a:off x="2313349" y="4174100"/>
            <a:ext cx="1099094" cy="2045447"/>
            <a:chOff x="2313349" y="4174100"/>
            <a:chExt cx="1099094" cy="2045447"/>
          </a:xfrm>
        </p:grpSpPr>
        <p:pic>
          <p:nvPicPr>
            <p:cNvPr id="45" name="Picture 44">
              <a:extLst>
                <a:ext uri="{FF2B5EF4-FFF2-40B4-BE49-F238E27FC236}">
                  <a16:creationId xmlns:a16="http://schemas.microsoft.com/office/drawing/2014/main" id="{278BA301-9D73-4A9D-9BB0-B0F8FF9DDA40}"/>
                </a:ext>
              </a:extLst>
            </p:cNvPr>
            <p:cNvPicPr>
              <a:picLocks noChangeAspect="1"/>
            </p:cNvPicPr>
            <p:nvPr/>
          </p:nvPicPr>
          <p:blipFill>
            <a:blip r:embed="rId13"/>
            <a:stretch>
              <a:fillRect/>
            </a:stretch>
          </p:blipFill>
          <p:spPr>
            <a:xfrm>
              <a:off x="2371094" y="4174100"/>
              <a:ext cx="1041349" cy="1324259"/>
            </a:xfrm>
            <a:prstGeom prst="rect">
              <a:avLst/>
            </a:prstGeom>
          </p:spPr>
        </p:pic>
        <p:sp>
          <p:nvSpPr>
            <p:cNvPr id="46" name="TextBox 45">
              <a:extLst>
                <a:ext uri="{FF2B5EF4-FFF2-40B4-BE49-F238E27FC236}">
                  <a16:creationId xmlns:a16="http://schemas.microsoft.com/office/drawing/2014/main" id="{A3EAF93E-44F3-4DDC-B73D-DC6C57C5132E}"/>
                </a:ext>
              </a:extLst>
            </p:cNvPr>
            <p:cNvSpPr txBox="1"/>
            <p:nvPr/>
          </p:nvSpPr>
          <p:spPr>
            <a:xfrm>
              <a:off x="2313349" y="5573216"/>
              <a:ext cx="1048212"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Paneez Khoury</a:t>
              </a:r>
            </a:p>
          </p:txBody>
        </p:sp>
      </p:grpSp>
      <p:grpSp>
        <p:nvGrpSpPr>
          <p:cNvPr id="47" name="Group 46" descr="Elizabeth Jensen">
            <a:extLst>
              <a:ext uri="{FF2B5EF4-FFF2-40B4-BE49-F238E27FC236}">
                <a16:creationId xmlns:a16="http://schemas.microsoft.com/office/drawing/2014/main" id="{4D4931C4-3923-C278-C9BC-8C33131F0FE9}"/>
              </a:ext>
            </a:extLst>
          </p:cNvPr>
          <p:cNvGrpSpPr/>
          <p:nvPr/>
        </p:nvGrpSpPr>
        <p:grpSpPr>
          <a:xfrm>
            <a:off x="11009732" y="1681940"/>
            <a:ext cx="1214600" cy="1868372"/>
            <a:chOff x="11009732" y="1681940"/>
            <a:chExt cx="1214600" cy="1868372"/>
          </a:xfrm>
        </p:grpSpPr>
        <p:pic>
          <p:nvPicPr>
            <p:cNvPr id="39" name="Picture 38">
              <a:extLst>
                <a:ext uri="{FF2B5EF4-FFF2-40B4-BE49-F238E27FC236}">
                  <a16:creationId xmlns:a16="http://schemas.microsoft.com/office/drawing/2014/main" id="{D145CA54-8932-424D-AABA-B2A287E39D38}"/>
                </a:ext>
              </a:extLst>
            </p:cNvPr>
            <p:cNvPicPr>
              <a:picLocks noChangeAspect="1"/>
            </p:cNvPicPr>
            <p:nvPr/>
          </p:nvPicPr>
          <p:blipFill>
            <a:blip r:embed="rId14"/>
            <a:stretch>
              <a:fillRect/>
            </a:stretch>
          </p:blipFill>
          <p:spPr>
            <a:xfrm>
              <a:off x="11139308" y="1681940"/>
              <a:ext cx="888205" cy="1154215"/>
            </a:xfrm>
            <a:prstGeom prst="rect">
              <a:avLst/>
            </a:prstGeom>
          </p:spPr>
        </p:pic>
        <p:sp>
          <p:nvSpPr>
            <p:cNvPr id="40" name="TextBox 39">
              <a:extLst>
                <a:ext uri="{FF2B5EF4-FFF2-40B4-BE49-F238E27FC236}">
                  <a16:creationId xmlns:a16="http://schemas.microsoft.com/office/drawing/2014/main" id="{E12A9436-D276-4240-9C29-CAF41B7CF488}"/>
                </a:ext>
              </a:extLst>
            </p:cNvPr>
            <p:cNvSpPr txBox="1"/>
            <p:nvPr/>
          </p:nvSpPr>
          <p:spPr>
            <a:xfrm>
              <a:off x="11009732" y="2903981"/>
              <a:ext cx="1214600"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Elizabeth Jensen</a:t>
              </a:r>
            </a:p>
          </p:txBody>
        </p:sp>
      </p:grpSp>
      <p:grpSp>
        <p:nvGrpSpPr>
          <p:cNvPr id="18" name="Group 17" descr="Sandeep Gupta">
            <a:extLst>
              <a:ext uri="{FF2B5EF4-FFF2-40B4-BE49-F238E27FC236}">
                <a16:creationId xmlns:a16="http://schemas.microsoft.com/office/drawing/2014/main" id="{EEBC07B0-D823-8023-F940-52757CFDFBF7}"/>
              </a:ext>
              <a:ext uri="{C183D7F6-B498-43B3-948B-1728B52AA6E4}">
                <adec:decorative xmlns:adec="http://schemas.microsoft.com/office/drawing/2017/decorative" val="0"/>
              </a:ext>
            </a:extLst>
          </p:cNvPr>
          <p:cNvGrpSpPr/>
          <p:nvPr/>
        </p:nvGrpSpPr>
        <p:grpSpPr>
          <a:xfrm>
            <a:off x="9753277" y="1681940"/>
            <a:ext cx="1271898" cy="1868372"/>
            <a:chOff x="9753277" y="1681940"/>
            <a:chExt cx="1271898" cy="1868372"/>
          </a:xfrm>
        </p:grpSpPr>
        <p:sp>
          <p:nvSpPr>
            <p:cNvPr id="43" name="TextBox 42">
              <a:extLst>
                <a:ext uri="{FF2B5EF4-FFF2-40B4-BE49-F238E27FC236}">
                  <a16:creationId xmlns:a16="http://schemas.microsoft.com/office/drawing/2014/main" id="{AC3F2E91-84AF-44CC-ABF0-5C1D34312BC7}"/>
                </a:ext>
              </a:extLst>
            </p:cNvPr>
            <p:cNvSpPr txBox="1"/>
            <p:nvPr/>
          </p:nvSpPr>
          <p:spPr>
            <a:xfrm>
              <a:off x="9753277" y="2903981"/>
              <a:ext cx="1271898"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Sandeep Gupta</a:t>
              </a:r>
            </a:p>
          </p:txBody>
        </p:sp>
        <p:pic>
          <p:nvPicPr>
            <p:cNvPr id="44" name="Picture 43">
              <a:extLst>
                <a:ext uri="{FF2B5EF4-FFF2-40B4-BE49-F238E27FC236}">
                  <a16:creationId xmlns:a16="http://schemas.microsoft.com/office/drawing/2014/main" id="{EA833738-2575-496E-896A-18BD73DA260F}"/>
                </a:ext>
              </a:extLst>
            </p:cNvPr>
            <p:cNvPicPr>
              <a:picLocks noChangeAspect="1"/>
            </p:cNvPicPr>
            <p:nvPr/>
          </p:nvPicPr>
          <p:blipFill>
            <a:blip r:embed="rId15"/>
            <a:stretch>
              <a:fillRect/>
            </a:stretch>
          </p:blipFill>
          <p:spPr>
            <a:xfrm>
              <a:off x="9857253" y="1681940"/>
              <a:ext cx="1154215" cy="1154215"/>
            </a:xfrm>
            <a:prstGeom prst="rect">
              <a:avLst/>
            </a:prstGeom>
          </p:spPr>
        </p:pic>
      </p:grpSp>
      <p:grpSp>
        <p:nvGrpSpPr>
          <p:cNvPr id="17" name="Group 16" descr="Glenn T. Furuta">
            <a:extLst>
              <a:ext uri="{FF2B5EF4-FFF2-40B4-BE49-F238E27FC236}">
                <a16:creationId xmlns:a16="http://schemas.microsoft.com/office/drawing/2014/main" id="{6F3FACB3-F7F6-798E-0E24-0B35B24C5214}"/>
              </a:ext>
            </a:extLst>
          </p:cNvPr>
          <p:cNvGrpSpPr/>
          <p:nvPr/>
        </p:nvGrpSpPr>
        <p:grpSpPr>
          <a:xfrm>
            <a:off x="8601444" y="1487541"/>
            <a:ext cx="1178637" cy="2074353"/>
            <a:chOff x="8601444" y="1487541"/>
            <a:chExt cx="1178637" cy="2074353"/>
          </a:xfrm>
        </p:grpSpPr>
        <p:sp>
          <p:nvSpPr>
            <p:cNvPr id="29" name="TextBox 28">
              <a:extLst>
                <a:ext uri="{FF2B5EF4-FFF2-40B4-BE49-F238E27FC236}">
                  <a16:creationId xmlns:a16="http://schemas.microsoft.com/office/drawing/2014/main" id="{B1368371-6670-4F30-A002-5EE8E2AF5762}"/>
                </a:ext>
              </a:extLst>
            </p:cNvPr>
            <p:cNvSpPr txBox="1"/>
            <p:nvPr/>
          </p:nvSpPr>
          <p:spPr>
            <a:xfrm>
              <a:off x="8601444" y="2915563"/>
              <a:ext cx="1160985"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Glenn T. Furuta</a:t>
              </a:r>
            </a:p>
          </p:txBody>
        </p:sp>
        <p:pic>
          <p:nvPicPr>
            <p:cNvPr id="32" name="Picture 31">
              <a:extLst>
                <a:ext uri="{FF2B5EF4-FFF2-40B4-BE49-F238E27FC236}">
                  <a16:creationId xmlns:a16="http://schemas.microsoft.com/office/drawing/2014/main" id="{E0E2ABB8-E5AE-4525-B659-9599EBD63CFF}"/>
                </a:ext>
              </a:extLst>
            </p:cNvPr>
            <p:cNvPicPr>
              <a:picLocks noChangeAspect="1"/>
            </p:cNvPicPr>
            <p:nvPr/>
          </p:nvPicPr>
          <p:blipFill>
            <a:blip r:embed="rId16"/>
            <a:stretch>
              <a:fillRect/>
            </a:stretch>
          </p:blipFill>
          <p:spPr>
            <a:xfrm>
              <a:off x="8690401" y="1487541"/>
              <a:ext cx="1089680" cy="1348614"/>
            </a:xfrm>
            <a:prstGeom prst="rect">
              <a:avLst/>
            </a:prstGeom>
          </p:spPr>
        </p:pic>
      </p:grpSp>
      <p:grpSp>
        <p:nvGrpSpPr>
          <p:cNvPr id="16" name="Group 15" descr="Gary Falk">
            <a:extLst>
              <a:ext uri="{FF2B5EF4-FFF2-40B4-BE49-F238E27FC236}">
                <a16:creationId xmlns:a16="http://schemas.microsoft.com/office/drawing/2014/main" id="{4639992B-D72C-64EE-BADB-F56EAFC2C044}"/>
              </a:ext>
            </a:extLst>
          </p:cNvPr>
          <p:cNvGrpSpPr/>
          <p:nvPr/>
        </p:nvGrpSpPr>
        <p:grpSpPr>
          <a:xfrm>
            <a:off x="7612128" y="1549432"/>
            <a:ext cx="1055497" cy="2000880"/>
            <a:chOff x="7612128" y="1549432"/>
            <a:chExt cx="1055497" cy="2000880"/>
          </a:xfrm>
        </p:grpSpPr>
        <p:pic>
          <p:nvPicPr>
            <p:cNvPr id="11" name="Picture 10"/>
            <p:cNvPicPr>
              <a:picLocks noChangeAspect="1"/>
            </p:cNvPicPr>
            <p:nvPr/>
          </p:nvPicPr>
          <p:blipFill>
            <a:blip r:embed="rId17"/>
            <a:stretch>
              <a:fillRect/>
            </a:stretch>
          </p:blipFill>
          <p:spPr>
            <a:xfrm>
              <a:off x="7646668" y="1549432"/>
              <a:ext cx="957561" cy="1286723"/>
            </a:xfrm>
            <a:prstGeom prst="rect">
              <a:avLst/>
            </a:prstGeom>
          </p:spPr>
        </p:pic>
        <p:sp>
          <p:nvSpPr>
            <p:cNvPr id="21" name="TextBox 20"/>
            <p:cNvSpPr txBox="1"/>
            <p:nvPr/>
          </p:nvSpPr>
          <p:spPr>
            <a:xfrm>
              <a:off x="7612128" y="2903981"/>
              <a:ext cx="1055497"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Gary Falk</a:t>
              </a:r>
            </a:p>
          </p:txBody>
        </p:sp>
      </p:grpSp>
      <p:grpSp>
        <p:nvGrpSpPr>
          <p:cNvPr id="15" name="Group 14" descr="Evan Dellon">
            <a:extLst>
              <a:ext uri="{FF2B5EF4-FFF2-40B4-BE49-F238E27FC236}">
                <a16:creationId xmlns:a16="http://schemas.microsoft.com/office/drawing/2014/main" id="{01D93CAA-8681-9051-87A5-4D33D0364797}"/>
              </a:ext>
            </a:extLst>
          </p:cNvPr>
          <p:cNvGrpSpPr/>
          <p:nvPr/>
        </p:nvGrpSpPr>
        <p:grpSpPr>
          <a:xfrm>
            <a:off x="6505959" y="1571329"/>
            <a:ext cx="1052184" cy="1970375"/>
            <a:chOff x="6505959" y="1571329"/>
            <a:chExt cx="1052184" cy="1970375"/>
          </a:xfrm>
        </p:grpSpPr>
        <p:pic>
          <p:nvPicPr>
            <p:cNvPr id="27" name="Picture 26">
              <a:extLst>
                <a:ext uri="{FF2B5EF4-FFF2-40B4-BE49-F238E27FC236}">
                  <a16:creationId xmlns:a16="http://schemas.microsoft.com/office/drawing/2014/main" id="{28F01DD5-0B24-4D75-9FFE-64B9C05D6FCB}"/>
                </a:ext>
              </a:extLst>
            </p:cNvPr>
            <p:cNvPicPr>
              <a:picLocks noChangeAspect="1"/>
            </p:cNvPicPr>
            <p:nvPr/>
          </p:nvPicPr>
          <p:blipFill>
            <a:blip r:embed="rId18"/>
            <a:stretch>
              <a:fillRect/>
            </a:stretch>
          </p:blipFill>
          <p:spPr>
            <a:xfrm>
              <a:off x="6505959" y="1571329"/>
              <a:ext cx="1012869" cy="1264826"/>
            </a:xfrm>
            <a:prstGeom prst="rect">
              <a:avLst/>
            </a:prstGeom>
          </p:spPr>
        </p:pic>
        <p:sp>
          <p:nvSpPr>
            <p:cNvPr id="28" name="TextBox 27">
              <a:extLst>
                <a:ext uri="{FF2B5EF4-FFF2-40B4-BE49-F238E27FC236}">
                  <a16:creationId xmlns:a16="http://schemas.microsoft.com/office/drawing/2014/main" id="{C990F08A-6D4F-449F-8A71-6109AACB743D}"/>
                </a:ext>
              </a:extLst>
            </p:cNvPr>
            <p:cNvSpPr txBox="1"/>
            <p:nvPr/>
          </p:nvSpPr>
          <p:spPr>
            <a:xfrm>
              <a:off x="6505959" y="2895373"/>
              <a:ext cx="105218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Evan Dellon</a:t>
              </a:r>
            </a:p>
          </p:txBody>
        </p:sp>
      </p:grpSp>
      <p:grpSp>
        <p:nvGrpSpPr>
          <p:cNvPr id="13" name="Group 12" descr="Carla Davis">
            <a:extLst>
              <a:ext uri="{FF2B5EF4-FFF2-40B4-BE49-F238E27FC236}">
                <a16:creationId xmlns:a16="http://schemas.microsoft.com/office/drawing/2014/main" id="{901006EA-01AC-CAD1-BE74-35E393CC2A31}"/>
              </a:ext>
            </a:extLst>
          </p:cNvPr>
          <p:cNvGrpSpPr/>
          <p:nvPr/>
        </p:nvGrpSpPr>
        <p:grpSpPr>
          <a:xfrm>
            <a:off x="5430033" y="1546121"/>
            <a:ext cx="1021941" cy="2004191"/>
            <a:chOff x="5430033" y="1546121"/>
            <a:chExt cx="1021941" cy="2004191"/>
          </a:xfrm>
        </p:grpSpPr>
        <p:sp>
          <p:nvSpPr>
            <p:cNvPr id="26" name="TextBox 25">
              <a:extLst>
                <a:ext uri="{FF2B5EF4-FFF2-40B4-BE49-F238E27FC236}">
                  <a16:creationId xmlns:a16="http://schemas.microsoft.com/office/drawing/2014/main" id="{98F85338-9ABF-4B46-B953-6C24C936294C}"/>
                </a:ext>
              </a:extLst>
            </p:cNvPr>
            <p:cNvSpPr txBox="1"/>
            <p:nvPr/>
          </p:nvSpPr>
          <p:spPr>
            <a:xfrm>
              <a:off x="5430033" y="2903981"/>
              <a:ext cx="1021941"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Carla Davis</a:t>
              </a:r>
            </a:p>
          </p:txBody>
        </p:sp>
        <p:pic>
          <p:nvPicPr>
            <p:cNvPr id="30" name="Picture 29">
              <a:extLst>
                <a:ext uri="{FF2B5EF4-FFF2-40B4-BE49-F238E27FC236}">
                  <a16:creationId xmlns:a16="http://schemas.microsoft.com/office/drawing/2014/main" id="{B89C5B16-21CD-454C-A82E-EDD42C389D32}"/>
                </a:ext>
              </a:extLst>
            </p:cNvPr>
            <p:cNvPicPr>
              <a:picLocks noChangeAspect="1"/>
            </p:cNvPicPr>
            <p:nvPr/>
          </p:nvPicPr>
          <p:blipFill>
            <a:blip r:embed="rId19"/>
            <a:stretch>
              <a:fillRect/>
            </a:stretch>
          </p:blipFill>
          <p:spPr>
            <a:xfrm>
              <a:off x="5443401" y="1546121"/>
              <a:ext cx="921453" cy="1290034"/>
            </a:xfrm>
            <a:prstGeom prst="rect">
              <a:avLst/>
            </a:prstGeom>
          </p:spPr>
        </p:pic>
      </p:grpSp>
      <p:grpSp>
        <p:nvGrpSpPr>
          <p:cNvPr id="9" name="Group 8" descr="Mirna Chehade">
            <a:extLst>
              <a:ext uri="{FF2B5EF4-FFF2-40B4-BE49-F238E27FC236}">
                <a16:creationId xmlns:a16="http://schemas.microsoft.com/office/drawing/2014/main" id="{3FA724AF-11F7-FB9B-FD5F-183BD6CC44FA}"/>
              </a:ext>
            </a:extLst>
          </p:cNvPr>
          <p:cNvGrpSpPr/>
          <p:nvPr/>
        </p:nvGrpSpPr>
        <p:grpSpPr>
          <a:xfrm>
            <a:off x="3300275" y="1691535"/>
            <a:ext cx="1121409" cy="1858777"/>
            <a:chOff x="3300275" y="1691535"/>
            <a:chExt cx="1121409" cy="1858777"/>
          </a:xfrm>
        </p:grpSpPr>
        <p:pic>
          <p:nvPicPr>
            <p:cNvPr id="4" name="Picture 3"/>
            <p:cNvPicPr>
              <a:picLocks noChangeAspect="1"/>
            </p:cNvPicPr>
            <p:nvPr/>
          </p:nvPicPr>
          <p:blipFill>
            <a:blip r:embed="rId20"/>
            <a:stretch>
              <a:fillRect/>
            </a:stretch>
          </p:blipFill>
          <p:spPr>
            <a:xfrm>
              <a:off x="3419128" y="1691535"/>
              <a:ext cx="875298" cy="1144620"/>
            </a:xfrm>
            <a:prstGeom prst="rect">
              <a:avLst/>
            </a:prstGeom>
          </p:spPr>
        </p:pic>
        <p:sp>
          <p:nvSpPr>
            <p:cNvPr id="3" name="TextBox 2"/>
            <p:cNvSpPr txBox="1"/>
            <p:nvPr/>
          </p:nvSpPr>
          <p:spPr>
            <a:xfrm>
              <a:off x="3300275" y="2903981"/>
              <a:ext cx="1121409"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Mirna Chehade</a:t>
              </a:r>
            </a:p>
          </p:txBody>
        </p:sp>
      </p:grpSp>
      <p:grpSp>
        <p:nvGrpSpPr>
          <p:cNvPr id="12" name="Group 11" descr="Margaret Collins">
            <a:extLst>
              <a:ext uri="{FF2B5EF4-FFF2-40B4-BE49-F238E27FC236}">
                <a16:creationId xmlns:a16="http://schemas.microsoft.com/office/drawing/2014/main" id="{9C5B8388-ECE3-AE07-6FDE-C660037DB37E}"/>
              </a:ext>
            </a:extLst>
          </p:cNvPr>
          <p:cNvGrpSpPr/>
          <p:nvPr/>
        </p:nvGrpSpPr>
        <p:grpSpPr>
          <a:xfrm>
            <a:off x="4365194" y="1642404"/>
            <a:ext cx="1151958" cy="1907908"/>
            <a:chOff x="4365194" y="1642404"/>
            <a:chExt cx="1151958" cy="1907908"/>
          </a:xfrm>
        </p:grpSpPr>
        <p:pic>
          <p:nvPicPr>
            <p:cNvPr id="10" name="Picture 9"/>
            <p:cNvPicPr>
              <a:picLocks noChangeAspect="1"/>
            </p:cNvPicPr>
            <p:nvPr/>
          </p:nvPicPr>
          <p:blipFill>
            <a:blip r:embed="rId21"/>
            <a:stretch>
              <a:fillRect/>
            </a:stretch>
          </p:blipFill>
          <p:spPr>
            <a:xfrm>
              <a:off x="4460216" y="1642404"/>
              <a:ext cx="836090" cy="1193751"/>
            </a:xfrm>
            <a:prstGeom prst="rect">
              <a:avLst/>
            </a:prstGeom>
          </p:spPr>
        </p:pic>
        <p:sp>
          <p:nvSpPr>
            <p:cNvPr id="20" name="TextBox 19"/>
            <p:cNvSpPr txBox="1"/>
            <p:nvPr/>
          </p:nvSpPr>
          <p:spPr>
            <a:xfrm>
              <a:off x="4365194" y="2903981"/>
              <a:ext cx="1151958"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Margaret Collins</a:t>
              </a:r>
            </a:p>
          </p:txBody>
        </p:sp>
      </p:grpSp>
      <p:grpSp>
        <p:nvGrpSpPr>
          <p:cNvPr id="8" name="Group 7" descr="Dominique Bailey">
            <a:extLst>
              <a:ext uri="{FF2B5EF4-FFF2-40B4-BE49-F238E27FC236}">
                <a16:creationId xmlns:a16="http://schemas.microsoft.com/office/drawing/2014/main" id="{6CFC0240-D5CE-F814-7B9A-4EE152BE92C3}"/>
              </a:ext>
            </a:extLst>
          </p:cNvPr>
          <p:cNvGrpSpPr/>
          <p:nvPr/>
        </p:nvGrpSpPr>
        <p:grpSpPr>
          <a:xfrm>
            <a:off x="2152200" y="1586885"/>
            <a:ext cx="1308063" cy="1963427"/>
            <a:chOff x="2152200" y="1586885"/>
            <a:chExt cx="1308063" cy="1963427"/>
          </a:xfrm>
        </p:grpSpPr>
        <p:pic>
          <p:nvPicPr>
            <p:cNvPr id="51" name="Picture 50">
              <a:extLst>
                <a:ext uri="{FF2B5EF4-FFF2-40B4-BE49-F238E27FC236}">
                  <a16:creationId xmlns:a16="http://schemas.microsoft.com/office/drawing/2014/main" id="{3AE0E98C-224B-440B-872E-05E355F5935E}"/>
                </a:ext>
              </a:extLst>
            </p:cNvPr>
            <p:cNvPicPr>
              <a:picLocks noChangeAspect="1"/>
            </p:cNvPicPr>
            <p:nvPr/>
          </p:nvPicPr>
          <p:blipFill>
            <a:blip r:embed="rId22"/>
            <a:stretch>
              <a:fillRect/>
            </a:stretch>
          </p:blipFill>
          <p:spPr>
            <a:xfrm>
              <a:off x="2389439" y="1586885"/>
              <a:ext cx="903016" cy="1249270"/>
            </a:xfrm>
            <a:prstGeom prst="rect">
              <a:avLst/>
            </a:prstGeom>
          </p:spPr>
        </p:pic>
        <p:sp>
          <p:nvSpPr>
            <p:cNvPr id="52" name="TextBox 51">
              <a:extLst>
                <a:ext uri="{FF2B5EF4-FFF2-40B4-BE49-F238E27FC236}">
                  <a16:creationId xmlns:a16="http://schemas.microsoft.com/office/drawing/2014/main" id="{757CE1C8-F415-42FE-BA7D-9C5AF1E9B07B}"/>
                </a:ext>
              </a:extLst>
            </p:cNvPr>
            <p:cNvSpPr txBox="1"/>
            <p:nvPr/>
          </p:nvSpPr>
          <p:spPr>
            <a:xfrm>
              <a:off x="2152200" y="2903981"/>
              <a:ext cx="1308063"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Dominique Bailey</a:t>
              </a:r>
            </a:p>
          </p:txBody>
        </p:sp>
      </p:grpSp>
      <p:grpSp>
        <p:nvGrpSpPr>
          <p:cNvPr id="7" name="Group 6" descr="Seema Aceves">
            <a:extLst>
              <a:ext uri="{FF2B5EF4-FFF2-40B4-BE49-F238E27FC236}">
                <a16:creationId xmlns:a16="http://schemas.microsoft.com/office/drawing/2014/main" id="{D9B5F355-B7C0-F25F-1ED7-725FB54BB451}"/>
              </a:ext>
            </a:extLst>
          </p:cNvPr>
          <p:cNvGrpSpPr/>
          <p:nvPr/>
        </p:nvGrpSpPr>
        <p:grpSpPr>
          <a:xfrm>
            <a:off x="1080538" y="1685827"/>
            <a:ext cx="1308063" cy="1864485"/>
            <a:chOff x="1080538" y="1685827"/>
            <a:chExt cx="1308063" cy="1864485"/>
          </a:xfrm>
        </p:grpSpPr>
        <p:sp>
          <p:nvSpPr>
            <p:cNvPr id="25" name="TextBox 24">
              <a:extLst>
                <a:ext uri="{FF2B5EF4-FFF2-40B4-BE49-F238E27FC236}">
                  <a16:creationId xmlns:a16="http://schemas.microsoft.com/office/drawing/2014/main" id="{5985E609-1AD8-4423-BF4F-E3D9F9741429}"/>
                </a:ext>
              </a:extLst>
            </p:cNvPr>
            <p:cNvSpPr txBox="1"/>
            <p:nvPr/>
          </p:nvSpPr>
          <p:spPr>
            <a:xfrm>
              <a:off x="1080538" y="2903981"/>
              <a:ext cx="1308063"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Seema Aceves</a:t>
              </a:r>
            </a:p>
          </p:txBody>
        </p:sp>
        <p:pic>
          <p:nvPicPr>
            <p:cNvPr id="31" name="Picture 30">
              <a:extLst>
                <a:ext uri="{FF2B5EF4-FFF2-40B4-BE49-F238E27FC236}">
                  <a16:creationId xmlns:a16="http://schemas.microsoft.com/office/drawing/2014/main" id="{A2062CD3-4B22-483B-8C79-B4C6B69B0725}"/>
                </a:ext>
              </a:extLst>
            </p:cNvPr>
            <p:cNvPicPr>
              <a:picLocks noChangeAspect="1"/>
            </p:cNvPicPr>
            <p:nvPr/>
          </p:nvPicPr>
          <p:blipFill>
            <a:blip r:embed="rId23"/>
            <a:stretch>
              <a:fillRect/>
            </a:stretch>
          </p:blipFill>
          <p:spPr>
            <a:xfrm>
              <a:off x="1119149" y="1685827"/>
              <a:ext cx="1150328" cy="1150328"/>
            </a:xfrm>
            <a:prstGeom prst="rect">
              <a:avLst/>
            </a:prstGeom>
          </p:spPr>
        </p:pic>
      </p:grpSp>
      <p:grpSp>
        <p:nvGrpSpPr>
          <p:cNvPr id="5" name="Group 4" descr="Pablo Abonia">
            <a:extLst>
              <a:ext uri="{FF2B5EF4-FFF2-40B4-BE49-F238E27FC236}">
                <a16:creationId xmlns:a16="http://schemas.microsoft.com/office/drawing/2014/main" id="{D4BF0878-93DC-F3FB-6AFF-F79D774227DD}"/>
              </a:ext>
            </a:extLst>
          </p:cNvPr>
          <p:cNvGrpSpPr/>
          <p:nvPr/>
        </p:nvGrpSpPr>
        <p:grpSpPr>
          <a:xfrm>
            <a:off x="203494" y="1623204"/>
            <a:ext cx="995772" cy="1927108"/>
            <a:chOff x="203494" y="1623204"/>
            <a:chExt cx="995772" cy="1927108"/>
          </a:xfrm>
        </p:grpSpPr>
        <p:pic>
          <p:nvPicPr>
            <p:cNvPr id="6" name="Picture 5"/>
            <p:cNvPicPr>
              <a:picLocks noChangeAspect="1"/>
            </p:cNvPicPr>
            <p:nvPr/>
          </p:nvPicPr>
          <p:blipFill>
            <a:blip r:embed="rId24"/>
            <a:stretch>
              <a:fillRect/>
            </a:stretch>
          </p:blipFill>
          <p:spPr>
            <a:xfrm>
              <a:off x="234234" y="1623204"/>
              <a:ext cx="811096" cy="1212951"/>
            </a:xfrm>
            <a:prstGeom prst="rect">
              <a:avLst/>
            </a:prstGeom>
          </p:spPr>
        </p:pic>
        <p:sp>
          <p:nvSpPr>
            <p:cNvPr id="14" name="TextBox 13"/>
            <p:cNvSpPr txBox="1"/>
            <p:nvPr/>
          </p:nvSpPr>
          <p:spPr>
            <a:xfrm>
              <a:off x="203494" y="2903981"/>
              <a:ext cx="995772"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Pablo Abonia</a:t>
              </a:r>
            </a:p>
          </p:txBody>
        </p:sp>
      </p:grpSp>
      <p:sp>
        <p:nvSpPr>
          <p:cNvPr id="2" name="Title 1"/>
          <p:cNvSpPr>
            <a:spLocks noGrp="1"/>
          </p:cNvSpPr>
          <p:nvPr>
            <p:ph type="title"/>
          </p:nvPr>
        </p:nvSpPr>
        <p:spPr>
          <a:xfrm>
            <a:off x="331848" y="120126"/>
            <a:ext cx="11695665" cy="1325563"/>
          </a:xfrm>
        </p:spPr>
        <p:txBody>
          <a:bodyPr>
            <a:normAutofit fontScale="90000"/>
          </a:bodyPr>
          <a:lstStyle/>
          <a:p>
            <a:r>
              <a:rPr lang="en-US" dirty="0">
                <a:latin typeface="Arial" panose="020B0604020202020204" pitchFamily="34" charset="0"/>
                <a:cs typeface="Arial" panose="020B0604020202020204" pitchFamily="34" charset="0"/>
              </a:rPr>
              <a:t>CEGIR Diversity, Inclusion and Equity Committee</a:t>
            </a:r>
          </a:p>
        </p:txBody>
      </p:sp>
    </p:spTree>
    <p:extLst>
      <p:ext uri="{BB962C8B-B14F-4D97-AF65-F5344CB8AC3E}">
        <p14:creationId xmlns:p14="http://schemas.microsoft.com/office/powerpoint/2010/main" val="198717312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FE8532C5A3584EBF976C63A1166F93" ma:contentTypeVersion="13" ma:contentTypeDescription="Create a new document." ma:contentTypeScope="" ma:versionID="4fadf8f5a05042944ae0619dfaac198c">
  <xsd:schema xmlns:xsd="http://www.w3.org/2001/XMLSchema" xmlns:xs="http://www.w3.org/2001/XMLSchema" xmlns:p="http://schemas.microsoft.com/office/2006/metadata/properties" xmlns:ns3="a1c96869-277c-4956-b710-cdcda6cd2c69" xmlns:ns4="444e6f21-799a-4ce6-b1a1-9067580ccc57" targetNamespace="http://schemas.microsoft.com/office/2006/metadata/properties" ma:root="true" ma:fieldsID="84d5d5d9c303b52c9a1d1145cd48dc40" ns3:_="" ns4:_="">
    <xsd:import namespace="a1c96869-277c-4956-b710-cdcda6cd2c69"/>
    <xsd:import namespace="444e6f21-799a-4ce6-b1a1-9067580ccc5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96869-277c-4956-b710-cdcda6cd2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4e6f21-799a-4ce6-b1a1-9067580ccc5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F9ADA1-7955-4A91-B4B2-12C27BA9C1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96869-277c-4956-b710-cdcda6cd2c69"/>
    <ds:schemaRef ds:uri="444e6f21-799a-4ce6-b1a1-9067580ccc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2FF3E2-F501-4541-9733-659620C528B7}">
  <ds:schemaRefs>
    <ds:schemaRef ds:uri="http://schemas.microsoft.com/sharepoint/v3/contenttype/forms"/>
  </ds:schemaRefs>
</ds:datastoreItem>
</file>

<file path=customXml/itemProps3.xml><?xml version="1.0" encoding="utf-8"?>
<ds:datastoreItem xmlns:ds="http://schemas.openxmlformats.org/officeDocument/2006/customXml" ds:itemID="{B0252930-B59F-425B-8FDC-24D9AA631372}">
  <ds:schemaRefs>
    <ds:schemaRef ds:uri="http://purl.org/dc/terms/"/>
    <ds:schemaRef ds:uri="http://schemas.microsoft.com/office/infopath/2007/PartnerControls"/>
    <ds:schemaRef ds:uri="http://schemas.microsoft.com/office/2006/documentManagement/types"/>
    <ds:schemaRef ds:uri="http://purl.org/dc/elements/1.1/"/>
    <ds:schemaRef ds:uri="444e6f21-799a-4ce6-b1a1-9067580ccc57"/>
    <ds:schemaRef ds:uri="http://www.w3.org/XML/1998/namespace"/>
    <ds:schemaRef ds:uri="http://schemas.openxmlformats.org/package/2006/metadata/core-properties"/>
    <ds:schemaRef ds:uri="a1c96869-277c-4956-b710-cdcda6cd2c6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TM02900769[[fn=Retrospect]]</Template>
  <TotalTime>102</TotalTime>
  <Words>748</Words>
  <Application>Microsoft Macintosh PowerPoint</Application>
  <PresentationFormat>Widescreen</PresentationFormat>
  <Paragraphs>83</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Courier New</vt:lpstr>
      <vt:lpstr>Retrospect</vt:lpstr>
      <vt:lpstr>CEGIR Diversity, Inclusion and Equity Committee Updates</vt:lpstr>
      <vt:lpstr>Accomplishments (2020-2021)</vt:lpstr>
      <vt:lpstr>Future Directions (2021-2022)</vt:lpstr>
      <vt:lpstr>Diversity Wheel Workshop Agenda  Date/Time: TBD</vt:lpstr>
      <vt:lpstr>CEGIR Diversity, Inclusion and Equity Committee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CEGIR Diversity, Inclusion and Equity Committee Updates</dc:title>
  <dc:creator>Bailey, Dominique</dc:creator>
  <cp:lastModifiedBy>Stec, Kristin</cp:lastModifiedBy>
  <cp:revision>9</cp:revision>
  <dcterms:created xsi:type="dcterms:W3CDTF">2021-08-23T18:26:53Z</dcterms:created>
  <dcterms:modified xsi:type="dcterms:W3CDTF">2022-11-02T16:53:55Z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0x010100A7FE8532C5A3584EBF976C63A1166F93</vt:lpwstr>
  </property>
</Properties>
</file>